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81" r:id="rId2"/>
  </p:sldMasterIdLst>
  <p:notesMasterIdLst>
    <p:notesMasterId r:id="rId18"/>
  </p:notesMasterIdLst>
  <p:sldIdLst>
    <p:sldId id="256" r:id="rId3"/>
    <p:sldId id="271" r:id="rId4"/>
    <p:sldId id="273" r:id="rId5"/>
    <p:sldId id="261" r:id="rId6"/>
    <p:sldId id="283" r:id="rId7"/>
    <p:sldId id="288" r:id="rId8"/>
    <p:sldId id="289" r:id="rId9"/>
    <p:sldId id="292" r:id="rId10"/>
    <p:sldId id="293" r:id="rId11"/>
    <p:sldId id="291" r:id="rId12"/>
    <p:sldId id="298" r:id="rId13"/>
    <p:sldId id="299" r:id="rId14"/>
    <p:sldId id="294" r:id="rId15"/>
    <p:sldId id="300" r:id="rId16"/>
    <p:sldId id="297" r:id="rId17"/>
  </p:sldIdLst>
  <p:sldSz cx="9144000" cy="5143500" type="screen16x9"/>
  <p:notesSz cx="6858000" cy="9144000"/>
  <p:embeddedFontLst>
    <p:embeddedFont>
      <p:font typeface="DM Sans" pitchFamily="2" charset="0"/>
      <p:regular r:id="rId19"/>
      <p:bold r:id="rId20"/>
      <p:italic r:id="rId21"/>
      <p:boldItalic r:id="rId22"/>
    </p:embeddedFont>
    <p:embeddedFont>
      <p:font typeface="Fira Sans Extra Condensed SemiBold" panose="020B0604020202020204" charset="0"/>
      <p:regular r:id="rId23"/>
      <p:bold r:id="rId24"/>
      <p:italic r:id="rId25"/>
      <p:boldItalic r:id="rId26"/>
    </p:embeddedFont>
    <p:embeddedFont>
      <p:font typeface="Outfit" panose="020B0604020202020204" charset="0"/>
      <p:regular r:id="rId27"/>
      <p:bold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5D0FB6-2480-4A9F-AF66-039E8E500F1A}">
  <a:tblStyle styleId="{235D0FB6-2480-4A9F-AF66-039E8E500F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4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384c0e568c9b205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7384c0e568c9b205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1034e70190a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1034e70190a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0" name="Google Shape;2520;g1034e70190a_0_2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1" name="Google Shape;2521;g1034e70190a_0_2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ddbf32523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ddbf32523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1034e70190a_0_2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1034e70190a_0_2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>
          <a:extLst>
            <a:ext uri="{FF2B5EF4-FFF2-40B4-BE49-F238E27FC236}">
              <a16:creationId xmlns:a16="http://schemas.microsoft.com/office/drawing/2014/main" id="{BE0A8FF0-1CDD-14B4-D314-3768DC3E0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4dda1946d_6_344:notes">
            <a:extLst>
              <a:ext uri="{FF2B5EF4-FFF2-40B4-BE49-F238E27FC236}">
                <a16:creationId xmlns:a16="http://schemas.microsoft.com/office/drawing/2014/main" id="{F50B6E60-27E3-82F5-E0A8-24385AD405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4dda1946d_6_344:notes">
            <a:extLst>
              <a:ext uri="{FF2B5EF4-FFF2-40B4-BE49-F238E27FC236}">
                <a16:creationId xmlns:a16="http://schemas.microsoft.com/office/drawing/2014/main" id="{D0DC70DE-3C91-0A14-D5A8-3214450855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659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>
          <a:extLst>
            <a:ext uri="{FF2B5EF4-FFF2-40B4-BE49-F238E27FC236}">
              <a16:creationId xmlns:a16="http://schemas.microsoft.com/office/drawing/2014/main" id="{738A1B4D-FB5D-9A19-8B83-97B1768FE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35e18421cc_13_10:notes">
            <a:extLst>
              <a:ext uri="{FF2B5EF4-FFF2-40B4-BE49-F238E27FC236}">
                <a16:creationId xmlns:a16="http://schemas.microsoft.com/office/drawing/2014/main" id="{1C0D2B4A-252E-0740-946D-D09754ADC0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35e18421cc_13_10:notes">
            <a:extLst>
              <a:ext uri="{FF2B5EF4-FFF2-40B4-BE49-F238E27FC236}">
                <a16:creationId xmlns:a16="http://schemas.microsoft.com/office/drawing/2014/main" id="{A3E007CF-F087-A857-F0F0-8C52FE8D75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112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09600" y="1150825"/>
            <a:ext cx="4252200" cy="23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09600" y="3546275"/>
            <a:ext cx="425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0"/>
          <p:cNvSpPr txBox="1"/>
          <p:nvPr/>
        </p:nvSpPr>
        <p:spPr>
          <a:xfrm>
            <a:off x="713225" y="3611950"/>
            <a:ext cx="5094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1200" b="1" u="sng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8630966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74100"/>
            <a:ext cx="4676100" cy="10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713225" y="2872275"/>
            <a:ext cx="46761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Google Shape;244;p26"/>
          <p:cNvGrpSpPr/>
          <p:nvPr/>
        </p:nvGrpSpPr>
        <p:grpSpPr>
          <a:xfrm>
            <a:off x="-512036" y="-358023"/>
            <a:ext cx="10169413" cy="5930154"/>
            <a:chOff x="-512036" y="-358023"/>
            <a:chExt cx="10169413" cy="5930154"/>
          </a:xfrm>
        </p:grpSpPr>
        <p:sp>
          <p:nvSpPr>
            <p:cNvPr id="245" name="Google Shape;245;p26"/>
            <p:cNvSpPr/>
            <p:nvPr/>
          </p:nvSpPr>
          <p:spPr>
            <a:xfrm flipH="1">
              <a:off x="8430767" y="40742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 rot="10800000">
              <a:off x="8818667" y="182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rot="10800000">
              <a:off x="8011414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 flipH="1">
              <a:off x="8430777" y="-3580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-124136" y="40742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 rot="10800000" flipH="1">
              <a:off x="-512036" y="182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 rot="10800000" flipH="1">
              <a:off x="295217" y="460401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-124133" y="-3580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subTitle" idx="1"/>
          </p:nvPr>
        </p:nvSpPr>
        <p:spPr>
          <a:xfrm>
            <a:off x="881225" y="2768751"/>
            <a:ext cx="2288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subTitle" idx="2"/>
          </p:nvPr>
        </p:nvSpPr>
        <p:spPr>
          <a:xfrm>
            <a:off x="3427950" y="2768751"/>
            <a:ext cx="2288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ubTitle" idx="3"/>
          </p:nvPr>
        </p:nvSpPr>
        <p:spPr>
          <a:xfrm>
            <a:off x="5974700" y="2768751"/>
            <a:ext cx="2288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6"/>
          <p:cNvSpPr txBox="1">
            <a:spLocks noGrp="1"/>
          </p:cNvSpPr>
          <p:nvPr>
            <p:ph type="subTitle" idx="4"/>
          </p:nvPr>
        </p:nvSpPr>
        <p:spPr>
          <a:xfrm>
            <a:off x="881225" y="2250275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subTitle" idx="5"/>
          </p:nvPr>
        </p:nvSpPr>
        <p:spPr>
          <a:xfrm>
            <a:off x="3427954" y="2250275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59" name="Google Shape;259;p26"/>
          <p:cNvSpPr txBox="1">
            <a:spLocks noGrp="1"/>
          </p:cNvSpPr>
          <p:nvPr>
            <p:ph type="subTitle" idx="6"/>
          </p:nvPr>
        </p:nvSpPr>
        <p:spPr>
          <a:xfrm>
            <a:off x="5974700" y="2250275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 SemiBold"/>
              <a:buNone/>
              <a:defRPr sz="25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775" y="1152475"/>
            <a:ext cx="8114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8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72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ctrTitle"/>
          </p:nvPr>
        </p:nvSpPr>
        <p:spPr>
          <a:xfrm>
            <a:off x="609599" y="1150825"/>
            <a:ext cx="4302715" cy="23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WinEDGE</a:t>
            </a:r>
            <a:r>
              <a:rPr lang="en-GB" dirty="0"/>
              <a:t>             BI Project </a:t>
            </a:r>
            <a:endParaRPr dirty="0"/>
          </a:p>
        </p:txBody>
      </p:sp>
      <p:sp>
        <p:nvSpPr>
          <p:cNvPr id="59" name="Google Shape;59;p15"/>
          <p:cNvSpPr txBox="1">
            <a:spLocks noGrp="1"/>
          </p:cNvSpPr>
          <p:nvPr>
            <p:ph type="subTitle" idx="1"/>
          </p:nvPr>
        </p:nvSpPr>
        <p:spPr>
          <a:xfrm>
            <a:off x="609600" y="3546275"/>
            <a:ext cx="4252200" cy="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Mohamed </a:t>
            </a:r>
            <a:r>
              <a:rPr lang="en-GB" dirty="0" err="1"/>
              <a:t>Achek</a:t>
            </a:r>
            <a:endParaRPr dirty="0"/>
          </a:p>
        </p:txBody>
      </p:sp>
      <p:sp>
        <p:nvSpPr>
          <p:cNvPr id="60" name="Google Shape;60;p15"/>
          <p:cNvSpPr/>
          <p:nvPr/>
        </p:nvSpPr>
        <p:spPr>
          <a:xfrm>
            <a:off x="6850801" y="2914633"/>
            <a:ext cx="1738972" cy="1021672"/>
          </a:xfrm>
          <a:custGeom>
            <a:avLst/>
            <a:gdLst/>
            <a:ahLst/>
            <a:cxnLst/>
            <a:rect l="l" t="t" r="r" b="b"/>
            <a:pathLst>
              <a:path w="79261" h="46572" extrusionOk="0">
                <a:moveTo>
                  <a:pt x="39635" y="1"/>
                </a:moveTo>
                <a:cubicBezTo>
                  <a:pt x="38749" y="1"/>
                  <a:pt x="37862" y="230"/>
                  <a:pt x="37065" y="688"/>
                </a:cubicBezTo>
                <a:lnTo>
                  <a:pt x="1679" y="21119"/>
                </a:lnTo>
                <a:cubicBezTo>
                  <a:pt x="1" y="22084"/>
                  <a:pt x="1" y="24489"/>
                  <a:pt x="1679" y="25453"/>
                </a:cubicBezTo>
                <a:lnTo>
                  <a:pt x="37065" y="45884"/>
                </a:lnTo>
                <a:cubicBezTo>
                  <a:pt x="37862" y="46343"/>
                  <a:pt x="38749" y="46572"/>
                  <a:pt x="39635" y="46572"/>
                </a:cubicBezTo>
                <a:cubicBezTo>
                  <a:pt x="40520" y="46572"/>
                  <a:pt x="41405" y="46343"/>
                  <a:pt x="42196" y="45884"/>
                </a:cubicBezTo>
                <a:lnTo>
                  <a:pt x="77594" y="25453"/>
                </a:lnTo>
                <a:cubicBezTo>
                  <a:pt x="79260" y="24489"/>
                  <a:pt x="79260" y="22084"/>
                  <a:pt x="77594" y="21119"/>
                </a:cubicBezTo>
                <a:lnTo>
                  <a:pt x="42196" y="688"/>
                </a:lnTo>
                <a:cubicBezTo>
                  <a:pt x="41405" y="230"/>
                  <a:pt x="40520" y="1"/>
                  <a:pt x="396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5"/>
          <p:cNvGrpSpPr/>
          <p:nvPr/>
        </p:nvGrpSpPr>
        <p:grpSpPr>
          <a:xfrm>
            <a:off x="4445259" y="1761916"/>
            <a:ext cx="1801298" cy="2313940"/>
            <a:chOff x="2616388" y="1504175"/>
            <a:chExt cx="2082425" cy="2675075"/>
          </a:xfrm>
        </p:grpSpPr>
        <p:sp>
          <p:nvSpPr>
            <p:cNvPr id="62" name="Google Shape;62;p15"/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65;p15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66" name="Google Shape;66;p15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" name="Google Shape;122;p15"/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5"/>
          <p:cNvSpPr/>
          <p:nvPr/>
        </p:nvSpPr>
        <p:spPr>
          <a:xfrm>
            <a:off x="7096363" y="2099322"/>
            <a:ext cx="1236307" cy="1672149"/>
          </a:xfrm>
          <a:custGeom>
            <a:avLst/>
            <a:gdLst/>
            <a:ahLst/>
            <a:cxnLst/>
            <a:rect l="l" t="t" r="r" b="b"/>
            <a:pathLst>
              <a:path w="52721" h="71307" extrusionOk="0">
                <a:moveTo>
                  <a:pt x="52709" y="0"/>
                </a:moveTo>
                <a:lnTo>
                  <a:pt x="0" y="0"/>
                </a:lnTo>
                <a:lnTo>
                  <a:pt x="0" y="55495"/>
                </a:lnTo>
                <a:cubicBezTo>
                  <a:pt x="0" y="56090"/>
                  <a:pt x="321" y="56650"/>
                  <a:pt x="845" y="56948"/>
                </a:cubicBezTo>
                <a:lnTo>
                  <a:pt x="24646" y="70699"/>
                </a:lnTo>
                <a:cubicBezTo>
                  <a:pt x="25706" y="71306"/>
                  <a:pt x="27027" y="71306"/>
                  <a:pt x="28087" y="70699"/>
                </a:cubicBezTo>
                <a:lnTo>
                  <a:pt x="51876" y="56948"/>
                </a:lnTo>
                <a:cubicBezTo>
                  <a:pt x="52399" y="56650"/>
                  <a:pt x="52721" y="56090"/>
                  <a:pt x="52721" y="55495"/>
                </a:cubicBezTo>
                <a:lnTo>
                  <a:pt x="52721" y="554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7089938" y="1728531"/>
            <a:ext cx="1249158" cy="741583"/>
          </a:xfrm>
          <a:custGeom>
            <a:avLst/>
            <a:gdLst/>
            <a:ahLst/>
            <a:cxnLst/>
            <a:rect l="l" t="t" r="r" b="b"/>
            <a:pathLst>
              <a:path w="53269" h="31624" extrusionOk="0">
                <a:moveTo>
                  <a:pt x="24920" y="31004"/>
                </a:moveTo>
                <a:lnTo>
                  <a:pt x="1119" y="17265"/>
                </a:lnTo>
                <a:cubicBezTo>
                  <a:pt x="0" y="16622"/>
                  <a:pt x="0" y="15002"/>
                  <a:pt x="1119" y="14359"/>
                </a:cubicBezTo>
                <a:lnTo>
                  <a:pt x="24920" y="620"/>
                </a:lnTo>
                <a:cubicBezTo>
                  <a:pt x="25980" y="1"/>
                  <a:pt x="27301" y="1"/>
                  <a:pt x="28361" y="620"/>
                </a:cubicBezTo>
                <a:lnTo>
                  <a:pt x="52150" y="14359"/>
                </a:lnTo>
                <a:cubicBezTo>
                  <a:pt x="53269" y="15002"/>
                  <a:pt x="53269" y="16622"/>
                  <a:pt x="52150" y="17265"/>
                </a:cubicBezTo>
                <a:lnTo>
                  <a:pt x="28361" y="31004"/>
                </a:lnTo>
                <a:cubicBezTo>
                  <a:pt x="27289" y="31624"/>
                  <a:pt x="25980" y="31624"/>
                  <a:pt x="24920" y="310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7116460" y="221265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61"/>
                </a:lnTo>
                <a:lnTo>
                  <a:pt x="0" y="1"/>
                </a:lnTo>
                <a:lnTo>
                  <a:pt x="24194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7116460" y="2263753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7116460" y="2315132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7116460" y="2366511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7116460" y="2417890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7116460" y="2509463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7116460" y="2560842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7116460" y="2611916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8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7116460" y="266329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7116460" y="2714674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7116460" y="2806246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7116460" y="2857625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7116460" y="2909004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116460" y="2960078"/>
            <a:ext cx="567349" cy="364390"/>
          </a:xfrm>
          <a:custGeom>
            <a:avLst/>
            <a:gdLst/>
            <a:ahLst/>
            <a:cxnLst/>
            <a:rect l="l" t="t" r="r" b="b"/>
            <a:pathLst>
              <a:path w="24194" h="15539" extrusionOk="0">
                <a:moveTo>
                  <a:pt x="24194" y="15539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7116460" y="301145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72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7116460" y="3103029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7"/>
                </a:moveTo>
                <a:lnTo>
                  <a:pt x="0" y="1573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7116460" y="3154408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1"/>
                </a:lnTo>
                <a:lnTo>
                  <a:pt x="24194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7116460" y="3205787"/>
            <a:ext cx="567349" cy="364108"/>
          </a:xfrm>
          <a:custGeom>
            <a:avLst/>
            <a:gdLst/>
            <a:ahLst/>
            <a:cxnLst/>
            <a:rect l="l" t="t" r="r" b="b"/>
            <a:pathLst>
              <a:path w="24194" h="15527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7116460" y="3257166"/>
            <a:ext cx="567349" cy="364085"/>
          </a:xfrm>
          <a:custGeom>
            <a:avLst/>
            <a:gdLst/>
            <a:ahLst/>
            <a:cxnLst/>
            <a:rect l="l" t="t" r="r" b="b"/>
            <a:pathLst>
              <a:path w="24194" h="15526" extrusionOk="0">
                <a:moveTo>
                  <a:pt x="24194" y="15526"/>
                </a:moveTo>
                <a:lnTo>
                  <a:pt x="0" y="1560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7116460" y="3308263"/>
            <a:ext cx="567349" cy="364366"/>
          </a:xfrm>
          <a:custGeom>
            <a:avLst/>
            <a:gdLst/>
            <a:ahLst/>
            <a:cxnLst/>
            <a:rect l="l" t="t" r="r" b="b"/>
            <a:pathLst>
              <a:path w="24194" h="15538" extrusionOk="0">
                <a:moveTo>
                  <a:pt x="24194" y="15538"/>
                </a:moveTo>
                <a:lnTo>
                  <a:pt x="0" y="1572"/>
                </a:lnTo>
                <a:lnTo>
                  <a:pt x="0" y="0"/>
                </a:lnTo>
                <a:lnTo>
                  <a:pt x="24194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7745225" y="221265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61"/>
                </a:lnTo>
                <a:lnTo>
                  <a:pt x="24182" y="1"/>
                </a:lnTo>
                <a:lnTo>
                  <a:pt x="0" y="1395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7745225" y="2263753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7745225" y="2315132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7745225" y="2366511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7745225" y="2417890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7745225" y="2509463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7745225" y="2560842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7745225" y="2611916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8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7745225" y="266329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7745225" y="2714674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7745225" y="2806246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7745225" y="2857625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7745225" y="2909004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7745225" y="2960078"/>
            <a:ext cx="567068" cy="364390"/>
          </a:xfrm>
          <a:custGeom>
            <a:avLst/>
            <a:gdLst/>
            <a:ahLst/>
            <a:cxnLst/>
            <a:rect l="l" t="t" r="r" b="b"/>
            <a:pathLst>
              <a:path w="24182" h="15539" extrusionOk="0">
                <a:moveTo>
                  <a:pt x="0" y="15539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7745225" y="301145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72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7745225" y="3103029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7"/>
                </a:moveTo>
                <a:lnTo>
                  <a:pt x="24182" y="1573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7745225" y="3154408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1"/>
                </a:lnTo>
                <a:lnTo>
                  <a:pt x="0" y="1396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7745225" y="3205787"/>
            <a:ext cx="567068" cy="364108"/>
          </a:xfrm>
          <a:custGeom>
            <a:avLst/>
            <a:gdLst/>
            <a:ahLst/>
            <a:cxnLst/>
            <a:rect l="l" t="t" r="r" b="b"/>
            <a:pathLst>
              <a:path w="24182" h="15527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7745225" y="3257166"/>
            <a:ext cx="567068" cy="364085"/>
          </a:xfrm>
          <a:custGeom>
            <a:avLst/>
            <a:gdLst/>
            <a:ahLst/>
            <a:cxnLst/>
            <a:rect l="l" t="t" r="r" b="b"/>
            <a:pathLst>
              <a:path w="24182" h="15526" extrusionOk="0">
                <a:moveTo>
                  <a:pt x="0" y="15526"/>
                </a:moveTo>
                <a:lnTo>
                  <a:pt x="24182" y="1560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7745225" y="3308263"/>
            <a:ext cx="567068" cy="364366"/>
          </a:xfrm>
          <a:custGeom>
            <a:avLst/>
            <a:gdLst/>
            <a:ahLst/>
            <a:cxnLst/>
            <a:rect l="l" t="t" r="r" b="b"/>
            <a:pathLst>
              <a:path w="24182" h="15538" extrusionOk="0">
                <a:moveTo>
                  <a:pt x="0" y="15538"/>
                </a:moveTo>
                <a:lnTo>
                  <a:pt x="24182" y="1572"/>
                </a:lnTo>
                <a:lnTo>
                  <a:pt x="24182" y="0"/>
                </a:lnTo>
                <a:lnTo>
                  <a:pt x="0" y="1396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587E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" name="Google Shape;171;p15"/>
          <p:cNvGrpSpPr/>
          <p:nvPr/>
        </p:nvGrpSpPr>
        <p:grpSpPr>
          <a:xfrm>
            <a:off x="6845427" y="1589551"/>
            <a:ext cx="1738972" cy="1497957"/>
            <a:chOff x="5553063" y="1487604"/>
            <a:chExt cx="1981525" cy="1707075"/>
          </a:xfrm>
        </p:grpSpPr>
        <p:sp>
          <p:nvSpPr>
            <p:cNvPr id="172" name="Google Shape;172;p15"/>
            <p:cNvSpPr/>
            <p:nvPr/>
          </p:nvSpPr>
          <p:spPr>
            <a:xfrm>
              <a:off x="5563488" y="2071829"/>
              <a:ext cx="1960975" cy="1122850"/>
            </a:xfrm>
            <a:custGeom>
              <a:avLst/>
              <a:gdLst/>
              <a:ahLst/>
              <a:cxnLst/>
              <a:rect l="l" t="t" r="r" b="b"/>
              <a:pathLst>
                <a:path w="78439" h="44914" extrusionOk="0">
                  <a:moveTo>
                    <a:pt x="12" y="1"/>
                  </a:moveTo>
                  <a:cubicBezTo>
                    <a:pt x="12" y="72"/>
                    <a:pt x="12" y="132"/>
                    <a:pt x="12" y="191"/>
                  </a:cubicBezTo>
                  <a:cubicBezTo>
                    <a:pt x="12" y="263"/>
                    <a:pt x="12" y="322"/>
                    <a:pt x="12" y="394"/>
                  </a:cubicBezTo>
                  <a:cubicBezTo>
                    <a:pt x="12" y="453"/>
                    <a:pt x="12" y="525"/>
                    <a:pt x="12" y="584"/>
                  </a:cubicBezTo>
                  <a:cubicBezTo>
                    <a:pt x="12" y="656"/>
                    <a:pt x="12" y="715"/>
                    <a:pt x="12" y="775"/>
                  </a:cubicBezTo>
                  <a:cubicBezTo>
                    <a:pt x="12" y="846"/>
                    <a:pt x="12" y="906"/>
                    <a:pt x="12" y="977"/>
                  </a:cubicBezTo>
                  <a:cubicBezTo>
                    <a:pt x="12" y="1037"/>
                    <a:pt x="12" y="1108"/>
                    <a:pt x="12" y="1167"/>
                  </a:cubicBezTo>
                  <a:cubicBezTo>
                    <a:pt x="12" y="1239"/>
                    <a:pt x="12" y="1298"/>
                    <a:pt x="12" y="1358"/>
                  </a:cubicBezTo>
                  <a:cubicBezTo>
                    <a:pt x="12" y="1429"/>
                    <a:pt x="12" y="1489"/>
                    <a:pt x="12" y="1560"/>
                  </a:cubicBezTo>
                  <a:cubicBezTo>
                    <a:pt x="12" y="1620"/>
                    <a:pt x="12" y="1691"/>
                    <a:pt x="12" y="1751"/>
                  </a:cubicBezTo>
                  <a:cubicBezTo>
                    <a:pt x="12" y="1822"/>
                    <a:pt x="12" y="1882"/>
                    <a:pt x="12" y="1941"/>
                  </a:cubicBezTo>
                  <a:cubicBezTo>
                    <a:pt x="12" y="2013"/>
                    <a:pt x="12" y="2072"/>
                    <a:pt x="12" y="2144"/>
                  </a:cubicBezTo>
                  <a:cubicBezTo>
                    <a:pt x="12" y="2203"/>
                    <a:pt x="12" y="2275"/>
                    <a:pt x="12" y="2334"/>
                  </a:cubicBezTo>
                  <a:cubicBezTo>
                    <a:pt x="12" y="2406"/>
                    <a:pt x="12" y="2465"/>
                    <a:pt x="12" y="2525"/>
                  </a:cubicBezTo>
                  <a:cubicBezTo>
                    <a:pt x="12" y="2596"/>
                    <a:pt x="12" y="2656"/>
                    <a:pt x="12" y="2727"/>
                  </a:cubicBezTo>
                  <a:cubicBezTo>
                    <a:pt x="12" y="2787"/>
                    <a:pt x="12" y="2858"/>
                    <a:pt x="12" y="2918"/>
                  </a:cubicBezTo>
                  <a:cubicBezTo>
                    <a:pt x="12" y="2989"/>
                    <a:pt x="12" y="3049"/>
                    <a:pt x="12" y="3108"/>
                  </a:cubicBezTo>
                  <a:cubicBezTo>
                    <a:pt x="12" y="3180"/>
                    <a:pt x="12" y="3239"/>
                    <a:pt x="12" y="3311"/>
                  </a:cubicBezTo>
                  <a:cubicBezTo>
                    <a:pt x="12" y="3370"/>
                    <a:pt x="12" y="3442"/>
                    <a:pt x="12" y="3501"/>
                  </a:cubicBezTo>
                  <a:cubicBezTo>
                    <a:pt x="12" y="3573"/>
                    <a:pt x="12" y="3632"/>
                    <a:pt x="12" y="3692"/>
                  </a:cubicBezTo>
                  <a:cubicBezTo>
                    <a:pt x="12" y="3763"/>
                    <a:pt x="12" y="3823"/>
                    <a:pt x="12" y="3894"/>
                  </a:cubicBezTo>
                  <a:cubicBezTo>
                    <a:pt x="12" y="3954"/>
                    <a:pt x="12" y="4025"/>
                    <a:pt x="12" y="4085"/>
                  </a:cubicBezTo>
                  <a:cubicBezTo>
                    <a:pt x="12" y="4156"/>
                    <a:pt x="12" y="4215"/>
                    <a:pt x="12" y="4275"/>
                  </a:cubicBezTo>
                  <a:cubicBezTo>
                    <a:pt x="12" y="4346"/>
                    <a:pt x="12" y="4406"/>
                    <a:pt x="12" y="4477"/>
                  </a:cubicBezTo>
                  <a:cubicBezTo>
                    <a:pt x="12" y="4537"/>
                    <a:pt x="12" y="4608"/>
                    <a:pt x="12" y="4668"/>
                  </a:cubicBezTo>
                  <a:cubicBezTo>
                    <a:pt x="12" y="4739"/>
                    <a:pt x="12" y="4799"/>
                    <a:pt x="12" y="4858"/>
                  </a:cubicBezTo>
                  <a:cubicBezTo>
                    <a:pt x="12" y="4930"/>
                    <a:pt x="12" y="4989"/>
                    <a:pt x="12" y="5061"/>
                  </a:cubicBezTo>
                  <a:cubicBezTo>
                    <a:pt x="12" y="5120"/>
                    <a:pt x="12" y="5192"/>
                    <a:pt x="12" y="5251"/>
                  </a:cubicBezTo>
                  <a:cubicBezTo>
                    <a:pt x="12" y="5323"/>
                    <a:pt x="12" y="5382"/>
                    <a:pt x="12" y="5442"/>
                  </a:cubicBezTo>
                  <a:cubicBezTo>
                    <a:pt x="12" y="5513"/>
                    <a:pt x="12" y="5573"/>
                    <a:pt x="12" y="5644"/>
                  </a:cubicBezTo>
                  <a:cubicBezTo>
                    <a:pt x="12" y="5704"/>
                    <a:pt x="12" y="5775"/>
                    <a:pt x="12" y="5835"/>
                  </a:cubicBezTo>
                  <a:cubicBezTo>
                    <a:pt x="12" y="5906"/>
                    <a:pt x="12" y="5966"/>
                    <a:pt x="12" y="6025"/>
                  </a:cubicBezTo>
                  <a:cubicBezTo>
                    <a:pt x="12" y="6097"/>
                    <a:pt x="12" y="6156"/>
                    <a:pt x="12" y="6228"/>
                  </a:cubicBezTo>
                  <a:cubicBezTo>
                    <a:pt x="12" y="6287"/>
                    <a:pt x="12" y="6359"/>
                    <a:pt x="12" y="6418"/>
                  </a:cubicBezTo>
                  <a:cubicBezTo>
                    <a:pt x="12" y="6490"/>
                    <a:pt x="12" y="6549"/>
                    <a:pt x="12" y="6609"/>
                  </a:cubicBezTo>
                  <a:cubicBezTo>
                    <a:pt x="12" y="6680"/>
                    <a:pt x="12" y="6740"/>
                    <a:pt x="12" y="6811"/>
                  </a:cubicBezTo>
                  <a:cubicBezTo>
                    <a:pt x="12" y="6871"/>
                    <a:pt x="12" y="6942"/>
                    <a:pt x="12" y="7002"/>
                  </a:cubicBezTo>
                  <a:cubicBezTo>
                    <a:pt x="12" y="7073"/>
                    <a:pt x="12" y="7132"/>
                    <a:pt x="12" y="7192"/>
                  </a:cubicBezTo>
                  <a:cubicBezTo>
                    <a:pt x="12" y="7263"/>
                    <a:pt x="12" y="7323"/>
                    <a:pt x="12" y="7394"/>
                  </a:cubicBezTo>
                  <a:cubicBezTo>
                    <a:pt x="12" y="7454"/>
                    <a:pt x="12" y="7525"/>
                    <a:pt x="12" y="7585"/>
                  </a:cubicBezTo>
                  <a:cubicBezTo>
                    <a:pt x="12" y="7656"/>
                    <a:pt x="12" y="7716"/>
                    <a:pt x="12" y="7775"/>
                  </a:cubicBezTo>
                  <a:cubicBezTo>
                    <a:pt x="12" y="7847"/>
                    <a:pt x="12" y="7906"/>
                    <a:pt x="12" y="7978"/>
                  </a:cubicBezTo>
                  <a:cubicBezTo>
                    <a:pt x="12" y="8037"/>
                    <a:pt x="12" y="8109"/>
                    <a:pt x="12" y="8168"/>
                  </a:cubicBezTo>
                  <a:cubicBezTo>
                    <a:pt x="12" y="8228"/>
                    <a:pt x="12" y="8299"/>
                    <a:pt x="12" y="8359"/>
                  </a:cubicBezTo>
                  <a:cubicBezTo>
                    <a:pt x="12" y="8430"/>
                    <a:pt x="12" y="8490"/>
                    <a:pt x="12" y="8561"/>
                  </a:cubicBezTo>
                  <a:cubicBezTo>
                    <a:pt x="12" y="8621"/>
                    <a:pt x="12" y="8692"/>
                    <a:pt x="12" y="8752"/>
                  </a:cubicBezTo>
                  <a:cubicBezTo>
                    <a:pt x="12" y="8811"/>
                    <a:pt x="12" y="8883"/>
                    <a:pt x="12" y="8942"/>
                  </a:cubicBezTo>
                  <a:cubicBezTo>
                    <a:pt x="12" y="9014"/>
                    <a:pt x="12" y="9073"/>
                    <a:pt x="12" y="9145"/>
                  </a:cubicBezTo>
                  <a:cubicBezTo>
                    <a:pt x="12" y="9204"/>
                    <a:pt x="12" y="9276"/>
                    <a:pt x="12" y="9335"/>
                  </a:cubicBezTo>
                  <a:cubicBezTo>
                    <a:pt x="12" y="9395"/>
                    <a:pt x="12" y="9466"/>
                    <a:pt x="12" y="9526"/>
                  </a:cubicBezTo>
                  <a:cubicBezTo>
                    <a:pt x="12" y="9597"/>
                    <a:pt x="12" y="9657"/>
                    <a:pt x="12" y="9728"/>
                  </a:cubicBezTo>
                  <a:cubicBezTo>
                    <a:pt x="12" y="9788"/>
                    <a:pt x="12" y="9859"/>
                    <a:pt x="12" y="9919"/>
                  </a:cubicBezTo>
                  <a:cubicBezTo>
                    <a:pt x="12" y="9978"/>
                    <a:pt x="12" y="10050"/>
                    <a:pt x="12" y="10109"/>
                  </a:cubicBezTo>
                  <a:cubicBezTo>
                    <a:pt x="12" y="10180"/>
                    <a:pt x="12" y="10240"/>
                    <a:pt x="12" y="10311"/>
                  </a:cubicBezTo>
                  <a:cubicBezTo>
                    <a:pt x="12" y="10371"/>
                    <a:pt x="12" y="10442"/>
                    <a:pt x="12" y="10502"/>
                  </a:cubicBezTo>
                  <a:cubicBezTo>
                    <a:pt x="12" y="10561"/>
                    <a:pt x="12" y="10633"/>
                    <a:pt x="12" y="10692"/>
                  </a:cubicBezTo>
                  <a:cubicBezTo>
                    <a:pt x="12" y="10764"/>
                    <a:pt x="12" y="10823"/>
                    <a:pt x="12" y="10895"/>
                  </a:cubicBezTo>
                  <a:cubicBezTo>
                    <a:pt x="12" y="10954"/>
                    <a:pt x="12" y="11026"/>
                    <a:pt x="12" y="11085"/>
                  </a:cubicBezTo>
                  <a:cubicBezTo>
                    <a:pt x="12" y="11145"/>
                    <a:pt x="12" y="11216"/>
                    <a:pt x="12" y="11276"/>
                  </a:cubicBezTo>
                  <a:cubicBezTo>
                    <a:pt x="12" y="11347"/>
                    <a:pt x="12" y="11407"/>
                    <a:pt x="12" y="11478"/>
                  </a:cubicBezTo>
                  <a:cubicBezTo>
                    <a:pt x="12" y="11538"/>
                    <a:pt x="12" y="11609"/>
                    <a:pt x="12" y="11669"/>
                  </a:cubicBezTo>
                  <a:cubicBezTo>
                    <a:pt x="12" y="11728"/>
                    <a:pt x="12" y="11800"/>
                    <a:pt x="12" y="11859"/>
                  </a:cubicBezTo>
                  <a:cubicBezTo>
                    <a:pt x="12" y="11931"/>
                    <a:pt x="12" y="11990"/>
                    <a:pt x="12" y="12062"/>
                  </a:cubicBezTo>
                  <a:cubicBezTo>
                    <a:pt x="12" y="12121"/>
                    <a:pt x="12" y="12193"/>
                    <a:pt x="12" y="12252"/>
                  </a:cubicBezTo>
                  <a:cubicBezTo>
                    <a:pt x="12" y="12312"/>
                    <a:pt x="12" y="12383"/>
                    <a:pt x="12" y="12443"/>
                  </a:cubicBezTo>
                  <a:cubicBezTo>
                    <a:pt x="12" y="12514"/>
                    <a:pt x="12" y="12574"/>
                    <a:pt x="12" y="12645"/>
                  </a:cubicBezTo>
                  <a:cubicBezTo>
                    <a:pt x="12" y="12705"/>
                    <a:pt x="12" y="12776"/>
                    <a:pt x="12" y="12836"/>
                  </a:cubicBezTo>
                  <a:cubicBezTo>
                    <a:pt x="12" y="12895"/>
                    <a:pt x="12" y="12967"/>
                    <a:pt x="12" y="13026"/>
                  </a:cubicBezTo>
                  <a:cubicBezTo>
                    <a:pt x="12" y="13098"/>
                    <a:pt x="12" y="13157"/>
                    <a:pt x="12" y="13228"/>
                  </a:cubicBezTo>
                  <a:cubicBezTo>
                    <a:pt x="12" y="13288"/>
                    <a:pt x="12" y="13359"/>
                    <a:pt x="12" y="13419"/>
                  </a:cubicBezTo>
                  <a:cubicBezTo>
                    <a:pt x="12" y="13479"/>
                    <a:pt x="12" y="13550"/>
                    <a:pt x="12" y="13609"/>
                  </a:cubicBezTo>
                  <a:cubicBezTo>
                    <a:pt x="12" y="13681"/>
                    <a:pt x="12" y="13740"/>
                    <a:pt x="12" y="13812"/>
                  </a:cubicBezTo>
                  <a:cubicBezTo>
                    <a:pt x="12" y="13871"/>
                    <a:pt x="12" y="13943"/>
                    <a:pt x="12" y="14002"/>
                  </a:cubicBezTo>
                  <a:cubicBezTo>
                    <a:pt x="12" y="14062"/>
                    <a:pt x="12" y="14133"/>
                    <a:pt x="12" y="14193"/>
                  </a:cubicBezTo>
                  <a:cubicBezTo>
                    <a:pt x="12" y="14264"/>
                    <a:pt x="12" y="14324"/>
                    <a:pt x="12" y="14395"/>
                  </a:cubicBezTo>
                  <a:cubicBezTo>
                    <a:pt x="12" y="14455"/>
                    <a:pt x="12" y="14526"/>
                    <a:pt x="12" y="14586"/>
                  </a:cubicBezTo>
                  <a:cubicBezTo>
                    <a:pt x="12" y="14645"/>
                    <a:pt x="12" y="14717"/>
                    <a:pt x="12" y="14776"/>
                  </a:cubicBezTo>
                  <a:cubicBezTo>
                    <a:pt x="12" y="14848"/>
                    <a:pt x="12" y="14907"/>
                    <a:pt x="12" y="14979"/>
                  </a:cubicBezTo>
                  <a:cubicBezTo>
                    <a:pt x="12" y="15038"/>
                    <a:pt x="12" y="15110"/>
                    <a:pt x="12" y="15169"/>
                  </a:cubicBezTo>
                  <a:cubicBezTo>
                    <a:pt x="12" y="15229"/>
                    <a:pt x="12" y="15300"/>
                    <a:pt x="12" y="15360"/>
                  </a:cubicBezTo>
                  <a:cubicBezTo>
                    <a:pt x="12" y="15431"/>
                    <a:pt x="12" y="15491"/>
                    <a:pt x="12" y="15562"/>
                  </a:cubicBezTo>
                  <a:cubicBezTo>
                    <a:pt x="12" y="15622"/>
                    <a:pt x="12" y="15693"/>
                    <a:pt x="12" y="15753"/>
                  </a:cubicBezTo>
                  <a:cubicBezTo>
                    <a:pt x="12" y="15812"/>
                    <a:pt x="12" y="15884"/>
                    <a:pt x="12" y="15943"/>
                  </a:cubicBezTo>
                  <a:cubicBezTo>
                    <a:pt x="12" y="16015"/>
                    <a:pt x="12" y="16074"/>
                    <a:pt x="12" y="16146"/>
                  </a:cubicBezTo>
                  <a:cubicBezTo>
                    <a:pt x="12" y="16205"/>
                    <a:pt x="12" y="16276"/>
                    <a:pt x="12" y="16336"/>
                  </a:cubicBezTo>
                  <a:cubicBezTo>
                    <a:pt x="12" y="16396"/>
                    <a:pt x="12" y="16467"/>
                    <a:pt x="12" y="16527"/>
                  </a:cubicBezTo>
                  <a:cubicBezTo>
                    <a:pt x="12" y="16598"/>
                    <a:pt x="12" y="16657"/>
                    <a:pt x="12" y="16729"/>
                  </a:cubicBezTo>
                  <a:cubicBezTo>
                    <a:pt x="12" y="16788"/>
                    <a:pt x="12" y="16860"/>
                    <a:pt x="12" y="16919"/>
                  </a:cubicBezTo>
                  <a:cubicBezTo>
                    <a:pt x="12" y="16979"/>
                    <a:pt x="12" y="17050"/>
                    <a:pt x="12" y="17110"/>
                  </a:cubicBezTo>
                  <a:cubicBezTo>
                    <a:pt x="12" y="17181"/>
                    <a:pt x="12" y="17241"/>
                    <a:pt x="12" y="17312"/>
                  </a:cubicBezTo>
                  <a:cubicBezTo>
                    <a:pt x="12" y="17372"/>
                    <a:pt x="12" y="17443"/>
                    <a:pt x="12" y="17503"/>
                  </a:cubicBezTo>
                  <a:cubicBezTo>
                    <a:pt x="12" y="17562"/>
                    <a:pt x="12" y="17634"/>
                    <a:pt x="12" y="17693"/>
                  </a:cubicBezTo>
                  <a:cubicBezTo>
                    <a:pt x="12" y="17765"/>
                    <a:pt x="12" y="17824"/>
                    <a:pt x="12" y="17896"/>
                  </a:cubicBezTo>
                  <a:cubicBezTo>
                    <a:pt x="12" y="17955"/>
                    <a:pt x="12" y="18015"/>
                    <a:pt x="12" y="18086"/>
                  </a:cubicBezTo>
                  <a:cubicBezTo>
                    <a:pt x="12" y="18146"/>
                    <a:pt x="12" y="18217"/>
                    <a:pt x="12" y="18277"/>
                  </a:cubicBezTo>
                  <a:cubicBezTo>
                    <a:pt x="12" y="18348"/>
                    <a:pt x="12" y="18408"/>
                    <a:pt x="12" y="18479"/>
                  </a:cubicBezTo>
                  <a:cubicBezTo>
                    <a:pt x="12" y="18539"/>
                    <a:pt x="12" y="18598"/>
                    <a:pt x="12" y="18670"/>
                  </a:cubicBezTo>
                  <a:cubicBezTo>
                    <a:pt x="12" y="18729"/>
                    <a:pt x="12" y="18801"/>
                    <a:pt x="12" y="18860"/>
                  </a:cubicBezTo>
                  <a:cubicBezTo>
                    <a:pt x="12" y="18932"/>
                    <a:pt x="12" y="18991"/>
                    <a:pt x="12" y="19063"/>
                  </a:cubicBezTo>
                  <a:cubicBezTo>
                    <a:pt x="12" y="19122"/>
                    <a:pt x="12" y="19182"/>
                    <a:pt x="12" y="19253"/>
                  </a:cubicBezTo>
                  <a:cubicBezTo>
                    <a:pt x="12" y="19313"/>
                    <a:pt x="12" y="19384"/>
                    <a:pt x="12" y="19444"/>
                  </a:cubicBezTo>
                  <a:cubicBezTo>
                    <a:pt x="12" y="19515"/>
                    <a:pt x="12" y="19575"/>
                    <a:pt x="12" y="19646"/>
                  </a:cubicBezTo>
                  <a:cubicBezTo>
                    <a:pt x="12" y="19705"/>
                    <a:pt x="12" y="19765"/>
                    <a:pt x="12" y="19836"/>
                  </a:cubicBezTo>
                  <a:cubicBezTo>
                    <a:pt x="12" y="19896"/>
                    <a:pt x="12" y="19967"/>
                    <a:pt x="12" y="20027"/>
                  </a:cubicBezTo>
                  <a:cubicBezTo>
                    <a:pt x="12" y="20098"/>
                    <a:pt x="12" y="20158"/>
                    <a:pt x="12" y="20229"/>
                  </a:cubicBezTo>
                  <a:cubicBezTo>
                    <a:pt x="12" y="20289"/>
                    <a:pt x="12" y="20348"/>
                    <a:pt x="12" y="20420"/>
                  </a:cubicBezTo>
                  <a:cubicBezTo>
                    <a:pt x="12" y="20479"/>
                    <a:pt x="12" y="20551"/>
                    <a:pt x="12" y="20610"/>
                  </a:cubicBezTo>
                  <a:cubicBezTo>
                    <a:pt x="12" y="20682"/>
                    <a:pt x="12" y="20741"/>
                    <a:pt x="12" y="20813"/>
                  </a:cubicBezTo>
                  <a:cubicBezTo>
                    <a:pt x="12" y="20872"/>
                    <a:pt x="12" y="20932"/>
                    <a:pt x="12" y="21003"/>
                  </a:cubicBezTo>
                  <a:cubicBezTo>
                    <a:pt x="12" y="21063"/>
                    <a:pt x="12" y="21134"/>
                    <a:pt x="12" y="21194"/>
                  </a:cubicBezTo>
                  <a:cubicBezTo>
                    <a:pt x="12" y="21265"/>
                    <a:pt x="12" y="21325"/>
                    <a:pt x="12" y="21396"/>
                  </a:cubicBezTo>
                  <a:cubicBezTo>
                    <a:pt x="12" y="21456"/>
                    <a:pt x="12" y="21515"/>
                    <a:pt x="12" y="21587"/>
                  </a:cubicBezTo>
                  <a:cubicBezTo>
                    <a:pt x="0" y="22515"/>
                    <a:pt x="500" y="23373"/>
                    <a:pt x="1310" y="23837"/>
                  </a:cubicBezTo>
                  <a:lnTo>
                    <a:pt x="36612" y="44208"/>
                  </a:lnTo>
                  <a:cubicBezTo>
                    <a:pt x="37416" y="44679"/>
                    <a:pt x="38315" y="44914"/>
                    <a:pt x="39215" y="44914"/>
                  </a:cubicBezTo>
                  <a:cubicBezTo>
                    <a:pt x="40115" y="44914"/>
                    <a:pt x="41017" y="44679"/>
                    <a:pt x="41827" y="44208"/>
                  </a:cubicBezTo>
                  <a:lnTo>
                    <a:pt x="77129" y="23837"/>
                  </a:lnTo>
                  <a:cubicBezTo>
                    <a:pt x="77939" y="23373"/>
                    <a:pt x="78439" y="22515"/>
                    <a:pt x="78427" y="21587"/>
                  </a:cubicBezTo>
                  <a:lnTo>
                    <a:pt x="78427" y="21384"/>
                  </a:lnTo>
                  <a:lnTo>
                    <a:pt x="78427" y="21194"/>
                  </a:lnTo>
                  <a:lnTo>
                    <a:pt x="78427" y="21003"/>
                  </a:lnTo>
                  <a:lnTo>
                    <a:pt x="78427" y="20801"/>
                  </a:lnTo>
                  <a:lnTo>
                    <a:pt x="78427" y="20610"/>
                  </a:lnTo>
                  <a:lnTo>
                    <a:pt x="78427" y="20420"/>
                  </a:lnTo>
                  <a:lnTo>
                    <a:pt x="78427" y="20217"/>
                  </a:lnTo>
                  <a:lnTo>
                    <a:pt x="78427" y="20027"/>
                  </a:lnTo>
                  <a:lnTo>
                    <a:pt x="78427" y="19836"/>
                  </a:lnTo>
                  <a:lnTo>
                    <a:pt x="78427" y="19634"/>
                  </a:lnTo>
                  <a:lnTo>
                    <a:pt x="78427" y="19444"/>
                  </a:lnTo>
                  <a:lnTo>
                    <a:pt x="78427" y="19253"/>
                  </a:lnTo>
                  <a:lnTo>
                    <a:pt x="78427" y="19051"/>
                  </a:lnTo>
                  <a:lnTo>
                    <a:pt x="78427" y="18860"/>
                  </a:lnTo>
                  <a:lnTo>
                    <a:pt x="78427" y="18670"/>
                  </a:lnTo>
                  <a:lnTo>
                    <a:pt x="78427" y="18467"/>
                  </a:lnTo>
                  <a:lnTo>
                    <a:pt x="78427" y="18277"/>
                  </a:lnTo>
                  <a:lnTo>
                    <a:pt x="78427" y="18086"/>
                  </a:lnTo>
                  <a:lnTo>
                    <a:pt x="78427" y="17884"/>
                  </a:lnTo>
                  <a:lnTo>
                    <a:pt x="78427" y="17693"/>
                  </a:lnTo>
                  <a:lnTo>
                    <a:pt x="78427" y="17503"/>
                  </a:lnTo>
                  <a:lnTo>
                    <a:pt x="78427" y="17300"/>
                  </a:lnTo>
                  <a:lnTo>
                    <a:pt x="78427" y="17110"/>
                  </a:lnTo>
                  <a:lnTo>
                    <a:pt x="78427" y="16919"/>
                  </a:lnTo>
                  <a:lnTo>
                    <a:pt x="78427" y="16717"/>
                  </a:lnTo>
                  <a:lnTo>
                    <a:pt x="78427" y="16527"/>
                  </a:lnTo>
                  <a:lnTo>
                    <a:pt x="78427" y="16336"/>
                  </a:lnTo>
                  <a:lnTo>
                    <a:pt x="78427" y="16146"/>
                  </a:lnTo>
                  <a:lnTo>
                    <a:pt x="78427" y="15943"/>
                  </a:lnTo>
                  <a:lnTo>
                    <a:pt x="78427" y="15753"/>
                  </a:lnTo>
                  <a:lnTo>
                    <a:pt x="78427" y="15562"/>
                  </a:lnTo>
                  <a:lnTo>
                    <a:pt x="78427" y="15360"/>
                  </a:lnTo>
                  <a:lnTo>
                    <a:pt x="78427" y="15169"/>
                  </a:lnTo>
                  <a:lnTo>
                    <a:pt x="78427" y="14979"/>
                  </a:lnTo>
                  <a:lnTo>
                    <a:pt x="78427" y="14776"/>
                  </a:lnTo>
                  <a:lnTo>
                    <a:pt x="78427" y="14586"/>
                  </a:lnTo>
                  <a:lnTo>
                    <a:pt x="78427" y="14395"/>
                  </a:lnTo>
                  <a:lnTo>
                    <a:pt x="78427" y="14193"/>
                  </a:lnTo>
                  <a:lnTo>
                    <a:pt x="78427" y="14002"/>
                  </a:lnTo>
                  <a:lnTo>
                    <a:pt x="78427" y="13812"/>
                  </a:lnTo>
                  <a:lnTo>
                    <a:pt x="78427" y="13609"/>
                  </a:lnTo>
                  <a:lnTo>
                    <a:pt x="78427" y="13419"/>
                  </a:lnTo>
                  <a:lnTo>
                    <a:pt x="78427" y="13228"/>
                  </a:lnTo>
                  <a:lnTo>
                    <a:pt x="78427" y="13026"/>
                  </a:lnTo>
                  <a:lnTo>
                    <a:pt x="78427" y="12836"/>
                  </a:lnTo>
                  <a:lnTo>
                    <a:pt x="78427" y="12645"/>
                  </a:lnTo>
                  <a:lnTo>
                    <a:pt x="78427" y="12443"/>
                  </a:lnTo>
                  <a:lnTo>
                    <a:pt x="78427" y="12252"/>
                  </a:lnTo>
                  <a:lnTo>
                    <a:pt x="78427" y="12062"/>
                  </a:lnTo>
                  <a:lnTo>
                    <a:pt x="78427" y="11859"/>
                  </a:lnTo>
                  <a:lnTo>
                    <a:pt x="78427" y="11669"/>
                  </a:lnTo>
                  <a:lnTo>
                    <a:pt x="78427" y="11478"/>
                  </a:lnTo>
                  <a:lnTo>
                    <a:pt x="78427" y="11276"/>
                  </a:lnTo>
                  <a:lnTo>
                    <a:pt x="78427" y="11085"/>
                  </a:lnTo>
                  <a:lnTo>
                    <a:pt x="78427" y="10895"/>
                  </a:lnTo>
                  <a:lnTo>
                    <a:pt x="78427" y="10692"/>
                  </a:lnTo>
                  <a:lnTo>
                    <a:pt x="78427" y="10502"/>
                  </a:lnTo>
                  <a:lnTo>
                    <a:pt x="78427" y="10311"/>
                  </a:lnTo>
                  <a:lnTo>
                    <a:pt x="78427" y="10109"/>
                  </a:lnTo>
                  <a:lnTo>
                    <a:pt x="78427" y="9919"/>
                  </a:lnTo>
                  <a:lnTo>
                    <a:pt x="78427" y="9728"/>
                  </a:lnTo>
                  <a:lnTo>
                    <a:pt x="78427" y="9526"/>
                  </a:lnTo>
                  <a:lnTo>
                    <a:pt x="78427" y="9335"/>
                  </a:lnTo>
                  <a:lnTo>
                    <a:pt x="78427" y="9145"/>
                  </a:lnTo>
                  <a:lnTo>
                    <a:pt x="78427" y="8942"/>
                  </a:lnTo>
                  <a:lnTo>
                    <a:pt x="78427" y="8752"/>
                  </a:lnTo>
                  <a:lnTo>
                    <a:pt x="78427" y="8561"/>
                  </a:lnTo>
                  <a:lnTo>
                    <a:pt x="78427" y="8359"/>
                  </a:lnTo>
                  <a:lnTo>
                    <a:pt x="78427" y="8168"/>
                  </a:lnTo>
                  <a:lnTo>
                    <a:pt x="78427" y="7978"/>
                  </a:lnTo>
                  <a:lnTo>
                    <a:pt x="78427" y="7775"/>
                  </a:lnTo>
                  <a:lnTo>
                    <a:pt x="78427" y="7585"/>
                  </a:lnTo>
                  <a:lnTo>
                    <a:pt x="78427" y="7394"/>
                  </a:lnTo>
                  <a:lnTo>
                    <a:pt x="78427" y="7192"/>
                  </a:lnTo>
                  <a:lnTo>
                    <a:pt x="78427" y="7002"/>
                  </a:lnTo>
                  <a:lnTo>
                    <a:pt x="78427" y="6811"/>
                  </a:lnTo>
                  <a:lnTo>
                    <a:pt x="78427" y="6609"/>
                  </a:lnTo>
                  <a:lnTo>
                    <a:pt x="78427" y="6418"/>
                  </a:lnTo>
                  <a:lnTo>
                    <a:pt x="78427" y="6228"/>
                  </a:lnTo>
                  <a:lnTo>
                    <a:pt x="78427" y="6025"/>
                  </a:lnTo>
                  <a:lnTo>
                    <a:pt x="78427" y="5835"/>
                  </a:lnTo>
                  <a:lnTo>
                    <a:pt x="78427" y="5644"/>
                  </a:lnTo>
                  <a:lnTo>
                    <a:pt x="78427" y="5442"/>
                  </a:lnTo>
                  <a:lnTo>
                    <a:pt x="78427" y="5251"/>
                  </a:lnTo>
                  <a:lnTo>
                    <a:pt x="78427" y="5061"/>
                  </a:lnTo>
                  <a:lnTo>
                    <a:pt x="78427" y="4858"/>
                  </a:lnTo>
                  <a:lnTo>
                    <a:pt x="78427" y="4668"/>
                  </a:lnTo>
                  <a:lnTo>
                    <a:pt x="78427" y="4477"/>
                  </a:lnTo>
                  <a:lnTo>
                    <a:pt x="78427" y="4275"/>
                  </a:lnTo>
                  <a:lnTo>
                    <a:pt x="78427" y="4085"/>
                  </a:lnTo>
                  <a:lnTo>
                    <a:pt x="78427" y="3894"/>
                  </a:lnTo>
                  <a:lnTo>
                    <a:pt x="78427" y="3692"/>
                  </a:lnTo>
                  <a:lnTo>
                    <a:pt x="78427" y="3501"/>
                  </a:lnTo>
                  <a:lnTo>
                    <a:pt x="78427" y="3311"/>
                  </a:lnTo>
                  <a:lnTo>
                    <a:pt x="78427" y="3108"/>
                  </a:lnTo>
                  <a:lnTo>
                    <a:pt x="78427" y="2918"/>
                  </a:lnTo>
                  <a:lnTo>
                    <a:pt x="78427" y="2727"/>
                  </a:lnTo>
                  <a:lnTo>
                    <a:pt x="78427" y="2525"/>
                  </a:lnTo>
                  <a:lnTo>
                    <a:pt x="78427" y="2334"/>
                  </a:lnTo>
                  <a:lnTo>
                    <a:pt x="78427" y="2144"/>
                  </a:lnTo>
                  <a:lnTo>
                    <a:pt x="78427" y="1941"/>
                  </a:lnTo>
                  <a:lnTo>
                    <a:pt x="78427" y="1751"/>
                  </a:lnTo>
                  <a:lnTo>
                    <a:pt x="78427" y="1560"/>
                  </a:lnTo>
                  <a:lnTo>
                    <a:pt x="78427" y="1358"/>
                  </a:lnTo>
                  <a:lnTo>
                    <a:pt x="78427" y="1167"/>
                  </a:lnTo>
                  <a:lnTo>
                    <a:pt x="78427" y="977"/>
                  </a:lnTo>
                  <a:lnTo>
                    <a:pt x="78427" y="775"/>
                  </a:lnTo>
                  <a:lnTo>
                    <a:pt x="78427" y="584"/>
                  </a:lnTo>
                  <a:lnTo>
                    <a:pt x="78427" y="394"/>
                  </a:lnTo>
                  <a:lnTo>
                    <a:pt x="78427" y="191"/>
                  </a:lnTo>
                  <a:lnTo>
                    <a:pt x="78427" y="1"/>
                  </a:lnTo>
                  <a:lnTo>
                    <a:pt x="78212" y="1"/>
                  </a:lnTo>
                  <a:cubicBezTo>
                    <a:pt x="78224" y="858"/>
                    <a:pt x="77760" y="1644"/>
                    <a:pt x="77022" y="2072"/>
                  </a:cubicBezTo>
                  <a:lnTo>
                    <a:pt x="41720" y="22444"/>
                  </a:lnTo>
                  <a:cubicBezTo>
                    <a:pt x="40946" y="22890"/>
                    <a:pt x="40083" y="23114"/>
                    <a:pt x="39218" y="23114"/>
                  </a:cubicBezTo>
                  <a:cubicBezTo>
                    <a:pt x="38353" y="23114"/>
                    <a:pt x="37487" y="22890"/>
                    <a:pt x="36707" y="22444"/>
                  </a:cubicBezTo>
                  <a:lnTo>
                    <a:pt x="1417" y="2072"/>
                  </a:lnTo>
                  <a:cubicBezTo>
                    <a:pt x="667" y="1644"/>
                    <a:pt x="215" y="858"/>
                    <a:pt x="226" y="1"/>
                  </a:cubicBez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  <a:alpha val="41520"/>
                  </a:srgbClr>
                </a:gs>
                <a:gs pos="100000">
                  <a:srgbClr val="FFFFFF">
                    <a:alpha val="37254"/>
                    <a:alpha val="4152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5553063" y="1487604"/>
              <a:ext cx="1981525" cy="1164300"/>
            </a:xfrm>
            <a:custGeom>
              <a:avLst/>
              <a:gdLst/>
              <a:ahLst/>
              <a:cxnLst/>
              <a:rect l="l" t="t" r="r" b="b"/>
              <a:pathLst>
                <a:path w="79261" h="46572" extrusionOk="0">
                  <a:moveTo>
                    <a:pt x="39635" y="1"/>
                  </a:moveTo>
                  <a:cubicBezTo>
                    <a:pt x="38749" y="1"/>
                    <a:pt x="37862" y="230"/>
                    <a:pt x="37065" y="688"/>
                  </a:cubicBezTo>
                  <a:lnTo>
                    <a:pt x="1679" y="21119"/>
                  </a:lnTo>
                  <a:cubicBezTo>
                    <a:pt x="1" y="22084"/>
                    <a:pt x="1" y="24489"/>
                    <a:pt x="1679" y="25453"/>
                  </a:cubicBezTo>
                  <a:lnTo>
                    <a:pt x="37065" y="45884"/>
                  </a:lnTo>
                  <a:cubicBezTo>
                    <a:pt x="37862" y="46343"/>
                    <a:pt x="38749" y="46572"/>
                    <a:pt x="39635" y="46572"/>
                  </a:cubicBezTo>
                  <a:cubicBezTo>
                    <a:pt x="40520" y="46572"/>
                    <a:pt x="41405" y="46343"/>
                    <a:pt x="42196" y="45884"/>
                  </a:cubicBezTo>
                  <a:lnTo>
                    <a:pt x="77594" y="25453"/>
                  </a:lnTo>
                  <a:cubicBezTo>
                    <a:pt x="79260" y="24489"/>
                    <a:pt x="79260" y="22084"/>
                    <a:pt x="77594" y="21119"/>
                  </a:cubicBezTo>
                  <a:lnTo>
                    <a:pt x="42196" y="688"/>
                  </a:lnTo>
                  <a:cubicBezTo>
                    <a:pt x="41405" y="230"/>
                    <a:pt x="40520" y="1"/>
                    <a:pt x="39635" y="1"/>
                  </a:cubicBezTo>
                  <a:close/>
                </a:path>
              </a:pathLst>
            </a:custGeom>
            <a:solidFill>
              <a:srgbClr val="A0FDF1">
                <a:alpha val="415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5"/>
          <p:cNvSpPr/>
          <p:nvPr/>
        </p:nvSpPr>
        <p:spPr>
          <a:xfrm>
            <a:off x="5663900" y="1715825"/>
            <a:ext cx="216600" cy="216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"/>
          <p:cNvSpPr/>
          <p:nvPr/>
        </p:nvSpPr>
        <p:spPr>
          <a:xfrm>
            <a:off x="5801975" y="1438775"/>
            <a:ext cx="162600" cy="162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6052475" y="1505825"/>
            <a:ext cx="183600" cy="183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6097900" y="1230450"/>
            <a:ext cx="148500" cy="148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6332400" y="1327775"/>
            <a:ext cx="125100" cy="125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6590925" y="1488450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6590925" y="1267775"/>
            <a:ext cx="100800" cy="1008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6825325" y="1438775"/>
            <a:ext cx="82200" cy="8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6945450" y="1601375"/>
            <a:ext cx="70500" cy="705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7132575" y="16186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7213125" y="1776250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7341050" y="1797575"/>
            <a:ext cx="53100" cy="531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59;p15">
            <a:extLst>
              <a:ext uri="{FF2B5EF4-FFF2-40B4-BE49-F238E27FC236}">
                <a16:creationId xmlns:a16="http://schemas.microsoft.com/office/drawing/2014/main" id="{5FA0ECE0-0B71-2F60-B9B6-643557E4AC84}"/>
              </a:ext>
            </a:extLst>
          </p:cNvPr>
          <p:cNvSpPr txBox="1">
            <a:spLocks/>
          </p:cNvSpPr>
          <p:nvPr/>
        </p:nvSpPr>
        <p:spPr>
          <a:xfrm>
            <a:off x="609599" y="3961109"/>
            <a:ext cx="4252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n-GB" dirty="0"/>
              <a:t>Mohamed Amine Saoudi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BF337-CF3F-A31B-77F3-81496A311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Dashboards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2E581-CBD6-110E-6DD8-C696617C8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554"/>
            <a:ext cx="9143999" cy="440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26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891F8-4F20-51EA-172F-370F7A567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A484-4461-EEF4-F6EA-BBA91086F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Dashboards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E595C-8FF8-5B7C-13F5-8799A66FE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8553"/>
            <a:ext cx="9144000" cy="440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52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13486-41F8-DBDC-9EEE-5F6C85AB1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4118-4CA1-FCC3-A2F0-40A15153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Dashboards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E961A-AB44-5EE0-D9B7-7A1365478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" y="813700"/>
            <a:ext cx="9134986" cy="43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39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1550356-6F75-FB83-DD58-5E475B702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584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85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1"/>
          <p:cNvSpPr txBox="1">
            <a:spLocks noGrp="1"/>
          </p:cNvSpPr>
          <p:nvPr>
            <p:ph type="title"/>
          </p:nvPr>
        </p:nvSpPr>
        <p:spPr>
          <a:xfrm>
            <a:off x="713225" y="1774100"/>
            <a:ext cx="4676100" cy="109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2593.34$</a:t>
            </a:r>
            <a:endParaRPr dirty="0"/>
          </a:p>
        </p:txBody>
      </p:sp>
      <p:sp>
        <p:nvSpPr>
          <p:cNvPr id="672" name="Google Shape;672;p51"/>
          <p:cNvSpPr txBox="1">
            <a:spLocks noGrp="1"/>
          </p:cNvSpPr>
          <p:nvPr>
            <p:ph type="subTitle" idx="1"/>
          </p:nvPr>
        </p:nvSpPr>
        <p:spPr>
          <a:xfrm>
            <a:off x="713225" y="2872275"/>
            <a:ext cx="46761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Predicted t</a:t>
            </a:r>
            <a:r>
              <a:rPr lang="en" dirty="0"/>
              <a:t>otal sales of 2023 </a:t>
            </a:r>
            <a:endParaRPr dirty="0"/>
          </a:p>
        </p:txBody>
      </p:sp>
      <p:grpSp>
        <p:nvGrpSpPr>
          <p:cNvPr id="673" name="Google Shape;673;p51"/>
          <p:cNvGrpSpPr/>
          <p:nvPr/>
        </p:nvGrpSpPr>
        <p:grpSpPr>
          <a:xfrm>
            <a:off x="4992697" y="-286865"/>
            <a:ext cx="4407549" cy="5644574"/>
            <a:chOff x="4992697" y="-286865"/>
            <a:chExt cx="4407549" cy="5644574"/>
          </a:xfrm>
        </p:grpSpPr>
        <p:sp>
          <p:nvSpPr>
            <p:cNvPr id="674" name="Google Shape;674;p51"/>
            <p:cNvSpPr/>
            <p:nvPr/>
          </p:nvSpPr>
          <p:spPr>
            <a:xfrm rot="10800000" flipH="1">
              <a:off x="4992697" y="29166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1"/>
            <p:cNvSpPr/>
            <p:nvPr/>
          </p:nvSpPr>
          <p:spPr>
            <a:xfrm>
              <a:off x="8071114" y="539491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1"/>
            <p:cNvSpPr/>
            <p:nvPr/>
          </p:nvSpPr>
          <p:spPr>
            <a:xfrm>
              <a:off x="7651709" y="10113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1"/>
            <p:cNvSpPr/>
            <p:nvPr/>
          </p:nvSpPr>
          <p:spPr>
            <a:xfrm>
              <a:off x="5986858" y="142747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1"/>
            <p:cNvSpPr/>
            <p:nvPr/>
          </p:nvSpPr>
          <p:spPr>
            <a:xfrm>
              <a:off x="5977008" y="91722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1"/>
            <p:cNvSpPr/>
            <p:nvPr/>
          </p:nvSpPr>
          <p:spPr>
            <a:xfrm>
              <a:off x="6497889" y="-28686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1"/>
            <p:cNvSpPr/>
            <p:nvPr/>
          </p:nvSpPr>
          <p:spPr>
            <a:xfrm>
              <a:off x="6851641" y="127277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1"/>
            <p:cNvSpPr/>
            <p:nvPr/>
          </p:nvSpPr>
          <p:spPr>
            <a:xfrm rot="10800000" flipH="1">
              <a:off x="5906612" y="309357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1"/>
            <p:cNvSpPr/>
            <p:nvPr/>
          </p:nvSpPr>
          <p:spPr>
            <a:xfrm rot="10800000" flipH="1">
              <a:off x="6299730" y="4389588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1"/>
            <p:cNvSpPr/>
            <p:nvPr/>
          </p:nvSpPr>
          <p:spPr>
            <a:xfrm rot="10800000" flipH="1">
              <a:off x="5389322" y="-89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1"/>
            <p:cNvSpPr/>
            <p:nvPr/>
          </p:nvSpPr>
          <p:spPr>
            <a:xfrm rot="10800000" flipH="1">
              <a:off x="6709330" y="3947400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1"/>
            <p:cNvSpPr/>
            <p:nvPr/>
          </p:nvSpPr>
          <p:spPr>
            <a:xfrm>
              <a:off x="8175333" y="229797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1"/>
            <p:cNvSpPr/>
            <p:nvPr/>
          </p:nvSpPr>
          <p:spPr>
            <a:xfrm>
              <a:off x="8561535" y="181336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1"/>
            <p:cNvSpPr/>
            <p:nvPr/>
          </p:nvSpPr>
          <p:spPr>
            <a:xfrm rot="10800000" flipH="1">
              <a:off x="7336612" y="301415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1"/>
            <p:cNvSpPr/>
            <p:nvPr/>
          </p:nvSpPr>
          <p:spPr>
            <a:xfrm rot="10800000" flipH="1">
              <a:off x="7744755" y="348647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1"/>
            <p:cNvSpPr/>
            <p:nvPr/>
          </p:nvSpPr>
          <p:spPr>
            <a:xfrm rot="10800000" flipH="1">
              <a:off x="5461012" y="2636766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1"/>
            <p:cNvSpPr/>
            <p:nvPr/>
          </p:nvSpPr>
          <p:spPr>
            <a:xfrm>
              <a:off x="6643161" y="183026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F42F3E-9BC9-0CD3-22AE-BBFFAC84B34D}"/>
              </a:ext>
            </a:extLst>
          </p:cNvPr>
          <p:cNvSpPr txBox="1">
            <a:spLocks/>
          </p:cNvSpPr>
          <p:nvPr/>
        </p:nvSpPr>
        <p:spPr>
          <a:xfrm>
            <a:off x="118005" y="681256"/>
            <a:ext cx="5235394" cy="5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"/>
              <a:buNone/>
              <a:defRPr sz="6000" b="1" i="0" u="none" strike="noStrike" cap="none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Medium"/>
              <a:buNone/>
              <a:defRPr sz="96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Medium"/>
              <a:buNone/>
              <a:defRPr sz="96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Medium"/>
              <a:buNone/>
              <a:defRPr sz="96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Medium"/>
              <a:buNone/>
              <a:defRPr sz="96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Medium"/>
              <a:buNone/>
              <a:defRPr sz="96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Medium"/>
              <a:buNone/>
              <a:defRPr sz="96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Medium"/>
              <a:buNone/>
              <a:defRPr sz="96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utfit Medium"/>
              <a:buNone/>
              <a:defRPr sz="9600" b="0" i="0" u="none" strike="noStrike" cap="none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r>
              <a:rPr lang="fr-FR" sz="3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Machine Learning</a:t>
            </a:r>
            <a:endParaRPr lang="en-US" sz="3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632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>
          <a:extLst>
            <a:ext uri="{FF2B5EF4-FFF2-40B4-BE49-F238E27FC236}">
              <a16:creationId xmlns:a16="http://schemas.microsoft.com/office/drawing/2014/main" id="{2102BD9D-E035-B0D7-C6A8-C3E5390B9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0">
            <a:extLst>
              <a:ext uri="{FF2B5EF4-FFF2-40B4-BE49-F238E27FC236}">
                <a16:creationId xmlns:a16="http://schemas.microsoft.com/office/drawing/2014/main" id="{D90C68C3-CE4E-8AEE-C52F-A1FC197879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2643" y="2406896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!</a:t>
            </a:r>
            <a:endParaRPr dirty="0"/>
          </a:p>
        </p:txBody>
      </p:sp>
      <p:sp>
        <p:nvSpPr>
          <p:cNvPr id="1081" name="Google Shape;1081;p70">
            <a:extLst>
              <a:ext uri="{FF2B5EF4-FFF2-40B4-BE49-F238E27FC236}">
                <a16:creationId xmlns:a16="http://schemas.microsoft.com/office/drawing/2014/main" id="{98BC3D9F-F2F8-6A97-F16B-09CDCB6A6701}"/>
              </a:ext>
            </a:extLst>
          </p:cNvPr>
          <p:cNvSpPr/>
          <p:nvPr/>
        </p:nvSpPr>
        <p:spPr>
          <a:xfrm rot="10800000" flipH="1">
            <a:off x="7185836" y="183823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70">
            <a:extLst>
              <a:ext uri="{FF2B5EF4-FFF2-40B4-BE49-F238E27FC236}">
                <a16:creationId xmlns:a16="http://schemas.microsoft.com/office/drawing/2014/main" id="{9D6C1BAB-B120-00C5-5B6C-57B65C81BD54}"/>
              </a:ext>
            </a:extLst>
          </p:cNvPr>
          <p:cNvSpPr/>
          <p:nvPr/>
        </p:nvSpPr>
        <p:spPr>
          <a:xfrm rot="10800000" flipH="1">
            <a:off x="7137014" y="453898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70">
            <a:extLst>
              <a:ext uri="{FF2B5EF4-FFF2-40B4-BE49-F238E27FC236}">
                <a16:creationId xmlns:a16="http://schemas.microsoft.com/office/drawing/2014/main" id="{77BA93DC-0EDB-2FC5-2F3E-821CC5AC580A}"/>
              </a:ext>
            </a:extLst>
          </p:cNvPr>
          <p:cNvSpPr/>
          <p:nvPr/>
        </p:nvSpPr>
        <p:spPr>
          <a:xfrm rot="10800000" flipH="1">
            <a:off x="6717609" y="406714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70">
            <a:extLst>
              <a:ext uri="{FF2B5EF4-FFF2-40B4-BE49-F238E27FC236}">
                <a16:creationId xmlns:a16="http://schemas.microsoft.com/office/drawing/2014/main" id="{984024C6-F4D5-868A-8E58-BC6D28C35F68}"/>
              </a:ext>
            </a:extLst>
          </p:cNvPr>
          <p:cNvSpPr/>
          <p:nvPr/>
        </p:nvSpPr>
        <p:spPr>
          <a:xfrm rot="10800000" flipH="1">
            <a:off x="6249883" y="301474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70">
            <a:extLst>
              <a:ext uri="{FF2B5EF4-FFF2-40B4-BE49-F238E27FC236}">
                <a16:creationId xmlns:a16="http://schemas.microsoft.com/office/drawing/2014/main" id="{C700BC39-9D59-4CBD-FA73-9892BFBF3D9E}"/>
              </a:ext>
            </a:extLst>
          </p:cNvPr>
          <p:cNvSpPr/>
          <p:nvPr/>
        </p:nvSpPr>
        <p:spPr>
          <a:xfrm rot="10800000" flipH="1">
            <a:off x="5843383" y="351108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70">
            <a:extLst>
              <a:ext uri="{FF2B5EF4-FFF2-40B4-BE49-F238E27FC236}">
                <a16:creationId xmlns:a16="http://schemas.microsoft.com/office/drawing/2014/main" id="{8B631BF0-56BD-7CD9-7F1F-E699BFDC7A97}"/>
              </a:ext>
            </a:extLst>
          </p:cNvPr>
          <p:cNvSpPr/>
          <p:nvPr/>
        </p:nvSpPr>
        <p:spPr>
          <a:xfrm rot="10800000" flipH="1">
            <a:off x="7591814" y="33956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0">
            <a:extLst>
              <a:ext uri="{FF2B5EF4-FFF2-40B4-BE49-F238E27FC236}">
                <a16:creationId xmlns:a16="http://schemas.microsoft.com/office/drawing/2014/main" id="{9AC00C64-BBE5-7576-550E-8B7F40B30C85}"/>
              </a:ext>
            </a:extLst>
          </p:cNvPr>
          <p:cNvSpPr/>
          <p:nvPr/>
        </p:nvSpPr>
        <p:spPr>
          <a:xfrm rot="10800000" flipH="1">
            <a:off x="7185829" y="231055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70">
            <a:extLst>
              <a:ext uri="{FF2B5EF4-FFF2-40B4-BE49-F238E27FC236}">
                <a16:creationId xmlns:a16="http://schemas.microsoft.com/office/drawing/2014/main" id="{C28B62D0-8EFE-F910-604C-A52499F7D35D}"/>
              </a:ext>
            </a:extLst>
          </p:cNvPr>
          <p:cNvSpPr/>
          <p:nvPr/>
        </p:nvSpPr>
        <p:spPr>
          <a:xfrm rot="10800000" flipH="1">
            <a:off x="8073366" y="298153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0">
            <a:extLst>
              <a:ext uri="{FF2B5EF4-FFF2-40B4-BE49-F238E27FC236}">
                <a16:creationId xmlns:a16="http://schemas.microsoft.com/office/drawing/2014/main" id="{8FF56237-57E6-8DEA-5BCC-93D1320D892A}"/>
              </a:ext>
            </a:extLst>
          </p:cNvPr>
          <p:cNvSpPr/>
          <p:nvPr/>
        </p:nvSpPr>
        <p:spPr>
          <a:xfrm>
            <a:off x="6147012" y="126063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70">
            <a:extLst>
              <a:ext uri="{FF2B5EF4-FFF2-40B4-BE49-F238E27FC236}">
                <a16:creationId xmlns:a16="http://schemas.microsoft.com/office/drawing/2014/main" id="{0F622FEE-7BAA-7AE5-9734-6DE3962413D6}"/>
              </a:ext>
            </a:extLst>
          </p:cNvPr>
          <p:cNvSpPr/>
          <p:nvPr/>
        </p:nvSpPr>
        <p:spPr>
          <a:xfrm>
            <a:off x="6466130" y="2835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70">
            <a:extLst>
              <a:ext uri="{FF2B5EF4-FFF2-40B4-BE49-F238E27FC236}">
                <a16:creationId xmlns:a16="http://schemas.microsoft.com/office/drawing/2014/main" id="{0F973D48-ED22-F006-A19D-CCB2CE61B182}"/>
              </a:ext>
            </a:extLst>
          </p:cNvPr>
          <p:cNvSpPr/>
          <p:nvPr/>
        </p:nvSpPr>
        <p:spPr>
          <a:xfrm>
            <a:off x="5843384" y="-4934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70">
            <a:extLst>
              <a:ext uri="{FF2B5EF4-FFF2-40B4-BE49-F238E27FC236}">
                <a16:creationId xmlns:a16="http://schemas.microsoft.com/office/drawing/2014/main" id="{14027D9E-2218-7408-EFBC-17C1FE803896}"/>
              </a:ext>
            </a:extLst>
          </p:cNvPr>
          <p:cNvSpPr/>
          <p:nvPr/>
        </p:nvSpPr>
        <p:spPr>
          <a:xfrm>
            <a:off x="6794122" y="870123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0">
            <a:extLst>
              <a:ext uri="{FF2B5EF4-FFF2-40B4-BE49-F238E27FC236}">
                <a16:creationId xmlns:a16="http://schemas.microsoft.com/office/drawing/2014/main" id="{2D02BC37-D410-B781-0560-9F5BB091BE7F}"/>
              </a:ext>
            </a:extLst>
          </p:cNvPr>
          <p:cNvSpPr/>
          <p:nvPr/>
        </p:nvSpPr>
        <p:spPr>
          <a:xfrm>
            <a:off x="5215805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70">
            <a:extLst>
              <a:ext uri="{FF2B5EF4-FFF2-40B4-BE49-F238E27FC236}">
                <a16:creationId xmlns:a16="http://schemas.microsoft.com/office/drawing/2014/main" id="{978EFB4D-621F-A9C1-CE33-30984A743EB6}"/>
              </a:ext>
            </a:extLst>
          </p:cNvPr>
          <p:cNvSpPr/>
          <p:nvPr/>
        </p:nvSpPr>
        <p:spPr>
          <a:xfrm rot="10800000" flipH="1">
            <a:off x="8595683" y="19475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70">
            <a:extLst>
              <a:ext uri="{FF2B5EF4-FFF2-40B4-BE49-F238E27FC236}">
                <a16:creationId xmlns:a16="http://schemas.microsoft.com/office/drawing/2014/main" id="{4BDC413E-0C29-15D5-91D4-B4BF86CB3940}"/>
              </a:ext>
            </a:extLst>
          </p:cNvPr>
          <p:cNvSpPr/>
          <p:nvPr/>
        </p:nvSpPr>
        <p:spPr>
          <a:xfrm rot="10800000" flipH="1">
            <a:off x="8149185" y="14643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70">
            <a:extLst>
              <a:ext uri="{FF2B5EF4-FFF2-40B4-BE49-F238E27FC236}">
                <a16:creationId xmlns:a16="http://schemas.microsoft.com/office/drawing/2014/main" id="{E3B5B2C0-940C-2E34-4047-0E9FBC11ACE3}"/>
              </a:ext>
            </a:extLst>
          </p:cNvPr>
          <p:cNvSpPr/>
          <p:nvPr/>
        </p:nvSpPr>
        <p:spPr>
          <a:xfrm>
            <a:off x="7964287" y="423409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70">
            <a:extLst>
              <a:ext uri="{FF2B5EF4-FFF2-40B4-BE49-F238E27FC236}">
                <a16:creationId xmlns:a16="http://schemas.microsoft.com/office/drawing/2014/main" id="{5669E35D-E6D8-B377-B09D-8FDA47A1CCFD}"/>
              </a:ext>
            </a:extLst>
          </p:cNvPr>
          <p:cNvSpPr/>
          <p:nvPr/>
        </p:nvSpPr>
        <p:spPr>
          <a:xfrm>
            <a:off x="8372430" y="-3132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599DBC-CC0E-F66E-1127-5997279CF77C}"/>
              </a:ext>
            </a:extLst>
          </p:cNvPr>
          <p:cNvSpPr/>
          <p:nvPr/>
        </p:nvSpPr>
        <p:spPr>
          <a:xfrm>
            <a:off x="713225" y="3683976"/>
            <a:ext cx="4825929" cy="492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oogle Shape;2720;p34">
            <a:extLst>
              <a:ext uri="{FF2B5EF4-FFF2-40B4-BE49-F238E27FC236}">
                <a16:creationId xmlns:a16="http://schemas.microsoft.com/office/drawing/2014/main" id="{A62EA7DE-7786-4DBE-4950-FAD64E3A7619}"/>
              </a:ext>
            </a:extLst>
          </p:cNvPr>
          <p:cNvGrpSpPr/>
          <p:nvPr/>
        </p:nvGrpSpPr>
        <p:grpSpPr>
          <a:xfrm>
            <a:off x="374556" y="528423"/>
            <a:ext cx="3726503" cy="2784600"/>
            <a:chOff x="2429225" y="2089513"/>
            <a:chExt cx="4142400" cy="2784600"/>
          </a:xfrm>
        </p:grpSpPr>
        <p:sp>
          <p:nvSpPr>
            <p:cNvPr id="6" name="Google Shape;2721;p34">
              <a:extLst>
                <a:ext uri="{FF2B5EF4-FFF2-40B4-BE49-F238E27FC236}">
                  <a16:creationId xmlns:a16="http://schemas.microsoft.com/office/drawing/2014/main" id="{913F1336-C9D4-F43C-96F8-0E1F7BA7762A}"/>
                </a:ext>
              </a:extLst>
            </p:cNvPr>
            <p:cNvSpPr/>
            <p:nvPr/>
          </p:nvSpPr>
          <p:spPr>
            <a:xfrm>
              <a:off x="2429225" y="2089513"/>
              <a:ext cx="4142400" cy="2784600"/>
            </a:xfrm>
            <a:prstGeom prst="arc">
              <a:avLst>
                <a:gd name="adj1" fmla="val 10795274"/>
                <a:gd name="adj2" fmla="val 0"/>
              </a:avLst>
            </a:prstGeom>
            <a:noFill/>
            <a:ln w="762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722;p34">
              <a:extLst>
                <a:ext uri="{FF2B5EF4-FFF2-40B4-BE49-F238E27FC236}">
                  <a16:creationId xmlns:a16="http://schemas.microsoft.com/office/drawing/2014/main" id="{84AD4912-3F3D-4652-228E-69B90376911A}"/>
                </a:ext>
              </a:extLst>
            </p:cNvPr>
            <p:cNvSpPr/>
            <p:nvPr/>
          </p:nvSpPr>
          <p:spPr>
            <a:xfrm>
              <a:off x="2429225" y="2089513"/>
              <a:ext cx="4142400" cy="2784600"/>
            </a:xfrm>
            <a:prstGeom prst="arc">
              <a:avLst>
                <a:gd name="adj1" fmla="val 10795274"/>
                <a:gd name="adj2" fmla="val 0"/>
              </a:avLst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2724;p34">
            <a:extLst>
              <a:ext uri="{FF2B5EF4-FFF2-40B4-BE49-F238E27FC236}">
                <a16:creationId xmlns:a16="http://schemas.microsoft.com/office/drawing/2014/main" id="{9781C3B6-E3B3-F857-DE7D-F0CEA47525DF}"/>
              </a:ext>
            </a:extLst>
          </p:cNvPr>
          <p:cNvGrpSpPr/>
          <p:nvPr/>
        </p:nvGrpSpPr>
        <p:grpSpPr>
          <a:xfrm>
            <a:off x="1574040" y="789752"/>
            <a:ext cx="1168476" cy="1349145"/>
            <a:chOff x="3669150" y="1828675"/>
            <a:chExt cx="1805712" cy="2084909"/>
          </a:xfrm>
        </p:grpSpPr>
        <p:sp>
          <p:nvSpPr>
            <p:cNvPr id="9" name="Google Shape;2725;p34">
              <a:extLst>
                <a:ext uri="{FF2B5EF4-FFF2-40B4-BE49-F238E27FC236}">
                  <a16:creationId xmlns:a16="http://schemas.microsoft.com/office/drawing/2014/main" id="{0F08DDA2-3EC9-5292-D872-2E5707265A15}"/>
                </a:ext>
              </a:extLst>
            </p:cNvPr>
            <p:cNvSpPr/>
            <p:nvPr/>
          </p:nvSpPr>
          <p:spPr>
            <a:xfrm>
              <a:off x="5038625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26;p34">
              <a:extLst>
                <a:ext uri="{FF2B5EF4-FFF2-40B4-BE49-F238E27FC236}">
                  <a16:creationId xmlns:a16="http://schemas.microsoft.com/office/drawing/2014/main" id="{B6F95ABE-25DA-3A45-4CD4-6BE496BA801A}"/>
                </a:ext>
              </a:extLst>
            </p:cNvPr>
            <p:cNvSpPr/>
            <p:nvPr/>
          </p:nvSpPr>
          <p:spPr>
            <a:xfrm>
              <a:off x="5038625" y="3140436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27;p34">
              <a:extLst>
                <a:ext uri="{FF2B5EF4-FFF2-40B4-BE49-F238E27FC236}">
                  <a16:creationId xmlns:a16="http://schemas.microsoft.com/office/drawing/2014/main" id="{3F014104-1AA7-CB42-CECC-8FF873316CC8}"/>
                </a:ext>
              </a:extLst>
            </p:cNvPr>
            <p:cNvSpPr/>
            <p:nvPr/>
          </p:nvSpPr>
          <p:spPr>
            <a:xfrm>
              <a:off x="5256944" y="3140436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28;p34">
              <a:extLst>
                <a:ext uri="{FF2B5EF4-FFF2-40B4-BE49-F238E27FC236}">
                  <a16:creationId xmlns:a16="http://schemas.microsoft.com/office/drawing/2014/main" id="{EF9E3B77-F3C7-AB42-EE2B-6F38C150C181}"/>
                </a:ext>
              </a:extLst>
            </p:cNvPr>
            <p:cNvSpPr/>
            <p:nvPr/>
          </p:nvSpPr>
          <p:spPr>
            <a:xfrm>
              <a:off x="5038625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29;p34">
              <a:extLst>
                <a:ext uri="{FF2B5EF4-FFF2-40B4-BE49-F238E27FC236}">
                  <a16:creationId xmlns:a16="http://schemas.microsoft.com/office/drawing/2014/main" id="{28509043-6F98-9377-4403-B34FBBDAE834}"/>
                </a:ext>
              </a:extLst>
            </p:cNvPr>
            <p:cNvSpPr/>
            <p:nvPr/>
          </p:nvSpPr>
          <p:spPr>
            <a:xfrm>
              <a:off x="5038625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30;p34">
              <a:extLst>
                <a:ext uri="{FF2B5EF4-FFF2-40B4-BE49-F238E27FC236}">
                  <a16:creationId xmlns:a16="http://schemas.microsoft.com/office/drawing/2014/main" id="{CF945473-F372-342E-616A-55EC2AA3A126}"/>
                </a:ext>
              </a:extLst>
            </p:cNvPr>
            <p:cNvSpPr/>
            <p:nvPr/>
          </p:nvSpPr>
          <p:spPr>
            <a:xfrm>
              <a:off x="5256944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31;p34">
              <a:extLst>
                <a:ext uri="{FF2B5EF4-FFF2-40B4-BE49-F238E27FC236}">
                  <a16:creationId xmlns:a16="http://schemas.microsoft.com/office/drawing/2014/main" id="{493EEBB7-DD90-E34D-34F7-A99C5B344470}"/>
                </a:ext>
              </a:extLst>
            </p:cNvPr>
            <p:cNvSpPr/>
            <p:nvPr/>
          </p:nvSpPr>
          <p:spPr>
            <a:xfrm>
              <a:off x="4696378" y="3212020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4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32;p34">
              <a:extLst>
                <a:ext uri="{FF2B5EF4-FFF2-40B4-BE49-F238E27FC236}">
                  <a16:creationId xmlns:a16="http://schemas.microsoft.com/office/drawing/2014/main" id="{71D9BBBD-1F50-B474-BF84-56E25FBCB1AE}"/>
                </a:ext>
              </a:extLst>
            </p:cNvPr>
            <p:cNvSpPr/>
            <p:nvPr/>
          </p:nvSpPr>
          <p:spPr>
            <a:xfrm>
              <a:off x="4696378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7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33;p34">
              <a:extLst>
                <a:ext uri="{FF2B5EF4-FFF2-40B4-BE49-F238E27FC236}">
                  <a16:creationId xmlns:a16="http://schemas.microsoft.com/office/drawing/2014/main" id="{38705020-7A2E-AF22-34A5-0E26ACC2C793}"/>
                </a:ext>
              </a:extLst>
            </p:cNvPr>
            <p:cNvSpPr/>
            <p:nvPr/>
          </p:nvSpPr>
          <p:spPr>
            <a:xfrm>
              <a:off x="4914697" y="3338165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7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34;p34">
              <a:extLst>
                <a:ext uri="{FF2B5EF4-FFF2-40B4-BE49-F238E27FC236}">
                  <a16:creationId xmlns:a16="http://schemas.microsoft.com/office/drawing/2014/main" id="{8C66C910-A247-2C54-946E-6611CAB4A54D}"/>
                </a:ext>
              </a:extLst>
            </p:cNvPr>
            <p:cNvSpPr/>
            <p:nvPr/>
          </p:nvSpPr>
          <p:spPr>
            <a:xfrm>
              <a:off x="4696378" y="2816977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46"/>
                  </a:lnTo>
                  <a:lnTo>
                    <a:pt x="5798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35;p34">
              <a:extLst>
                <a:ext uri="{FF2B5EF4-FFF2-40B4-BE49-F238E27FC236}">
                  <a16:creationId xmlns:a16="http://schemas.microsoft.com/office/drawing/2014/main" id="{B6382B9E-54EB-D40B-F600-DE8325179286}"/>
                </a:ext>
              </a:extLst>
            </p:cNvPr>
            <p:cNvSpPr/>
            <p:nvPr/>
          </p:nvSpPr>
          <p:spPr>
            <a:xfrm>
              <a:off x="4696378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62"/>
                  </a:lnTo>
                  <a:lnTo>
                    <a:pt x="5810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36;p34">
              <a:extLst>
                <a:ext uri="{FF2B5EF4-FFF2-40B4-BE49-F238E27FC236}">
                  <a16:creationId xmlns:a16="http://schemas.microsoft.com/office/drawing/2014/main" id="{EA6E1107-9F4A-710F-BF99-8A5DA44235DC}"/>
                </a:ext>
              </a:extLst>
            </p:cNvPr>
            <p:cNvSpPr/>
            <p:nvPr/>
          </p:nvSpPr>
          <p:spPr>
            <a:xfrm>
              <a:off x="4914697" y="2942671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1"/>
                  </a:moveTo>
                  <a:lnTo>
                    <a:pt x="0" y="3358"/>
                  </a:lnTo>
                  <a:lnTo>
                    <a:pt x="0" y="10062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37;p34">
              <a:extLst>
                <a:ext uri="{FF2B5EF4-FFF2-40B4-BE49-F238E27FC236}">
                  <a16:creationId xmlns:a16="http://schemas.microsoft.com/office/drawing/2014/main" id="{51904079-9F7E-6380-E252-826971EB6AFC}"/>
                </a:ext>
              </a:extLst>
            </p:cNvPr>
            <p:cNvSpPr/>
            <p:nvPr/>
          </p:nvSpPr>
          <p:spPr>
            <a:xfrm>
              <a:off x="4354094" y="182867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0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38;p34">
              <a:extLst>
                <a:ext uri="{FF2B5EF4-FFF2-40B4-BE49-F238E27FC236}">
                  <a16:creationId xmlns:a16="http://schemas.microsoft.com/office/drawing/2014/main" id="{A8303E6B-EFEF-4B59-45F7-6FB07F9F6B04}"/>
                </a:ext>
              </a:extLst>
            </p:cNvPr>
            <p:cNvSpPr/>
            <p:nvPr/>
          </p:nvSpPr>
          <p:spPr>
            <a:xfrm>
              <a:off x="4354094" y="1954406"/>
              <a:ext cx="217950" cy="378067"/>
            </a:xfrm>
            <a:custGeom>
              <a:avLst/>
              <a:gdLst/>
              <a:ahLst/>
              <a:cxnLst/>
              <a:rect l="l" t="t" r="r" b="b"/>
              <a:pathLst>
                <a:path w="5800" h="10061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39;p34">
              <a:extLst>
                <a:ext uri="{FF2B5EF4-FFF2-40B4-BE49-F238E27FC236}">
                  <a16:creationId xmlns:a16="http://schemas.microsoft.com/office/drawing/2014/main" id="{F0BFDAFC-8BE5-CF75-7424-92FD0AFF3B12}"/>
                </a:ext>
              </a:extLst>
            </p:cNvPr>
            <p:cNvSpPr/>
            <p:nvPr/>
          </p:nvSpPr>
          <p:spPr>
            <a:xfrm>
              <a:off x="4572000" y="1954406"/>
              <a:ext cx="218363" cy="378067"/>
            </a:xfrm>
            <a:custGeom>
              <a:avLst/>
              <a:gdLst/>
              <a:ahLst/>
              <a:cxnLst/>
              <a:rect l="l" t="t" r="r" b="b"/>
              <a:pathLst>
                <a:path w="5811" h="10061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40;p34">
              <a:extLst>
                <a:ext uri="{FF2B5EF4-FFF2-40B4-BE49-F238E27FC236}">
                  <a16:creationId xmlns:a16="http://schemas.microsoft.com/office/drawing/2014/main" id="{6B198491-0A70-6A3B-5AA7-52CDA7F3C32A}"/>
                </a:ext>
              </a:extLst>
            </p:cNvPr>
            <p:cNvSpPr/>
            <p:nvPr/>
          </p:nvSpPr>
          <p:spPr>
            <a:xfrm>
              <a:off x="4696378" y="2026403"/>
              <a:ext cx="436237" cy="251957"/>
            </a:xfrm>
            <a:custGeom>
              <a:avLst/>
              <a:gdLst/>
              <a:ahLst/>
              <a:cxnLst/>
              <a:rect l="l" t="t" r="r" b="b"/>
              <a:pathLst>
                <a:path w="11609" h="6705" extrusionOk="0">
                  <a:moveTo>
                    <a:pt x="5798" y="6704"/>
                  </a:moveTo>
                  <a:lnTo>
                    <a:pt x="0" y="3347"/>
                  </a:lnTo>
                  <a:lnTo>
                    <a:pt x="5798" y="1"/>
                  </a:lnTo>
                  <a:lnTo>
                    <a:pt x="11609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41;p34">
              <a:extLst>
                <a:ext uri="{FF2B5EF4-FFF2-40B4-BE49-F238E27FC236}">
                  <a16:creationId xmlns:a16="http://schemas.microsoft.com/office/drawing/2014/main" id="{CC2AD7B9-EBF8-C576-E749-B142D48F58F4}"/>
                </a:ext>
              </a:extLst>
            </p:cNvPr>
            <p:cNvSpPr/>
            <p:nvPr/>
          </p:nvSpPr>
          <p:spPr>
            <a:xfrm>
              <a:off x="4696378" y="2152134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0" y="1"/>
                  </a:moveTo>
                  <a:lnTo>
                    <a:pt x="0" y="6704"/>
                  </a:lnTo>
                  <a:lnTo>
                    <a:pt x="5798" y="10061"/>
                  </a:lnTo>
                  <a:lnTo>
                    <a:pt x="5798" y="3358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42;p34">
              <a:extLst>
                <a:ext uri="{FF2B5EF4-FFF2-40B4-BE49-F238E27FC236}">
                  <a16:creationId xmlns:a16="http://schemas.microsoft.com/office/drawing/2014/main" id="{794F5E1E-A75F-A51A-60B1-1490C12F3690}"/>
                </a:ext>
              </a:extLst>
            </p:cNvPr>
            <p:cNvSpPr/>
            <p:nvPr/>
          </p:nvSpPr>
          <p:spPr>
            <a:xfrm>
              <a:off x="491424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1" y="1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43;p34">
              <a:extLst>
                <a:ext uri="{FF2B5EF4-FFF2-40B4-BE49-F238E27FC236}">
                  <a16:creationId xmlns:a16="http://schemas.microsoft.com/office/drawing/2014/main" id="{02D6652D-5AB6-8E7F-9739-19B354759C37}"/>
                </a:ext>
              </a:extLst>
            </p:cNvPr>
            <p:cNvSpPr/>
            <p:nvPr/>
          </p:nvSpPr>
          <p:spPr>
            <a:xfrm>
              <a:off x="5038625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744;p34">
              <a:extLst>
                <a:ext uri="{FF2B5EF4-FFF2-40B4-BE49-F238E27FC236}">
                  <a16:creationId xmlns:a16="http://schemas.microsoft.com/office/drawing/2014/main" id="{CB920A7B-A3B8-B3B5-8116-04DF0D1AD260}"/>
                </a:ext>
              </a:extLst>
            </p:cNvPr>
            <p:cNvSpPr/>
            <p:nvPr/>
          </p:nvSpPr>
          <p:spPr>
            <a:xfrm>
              <a:off x="5038625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45;p34">
              <a:extLst>
                <a:ext uri="{FF2B5EF4-FFF2-40B4-BE49-F238E27FC236}">
                  <a16:creationId xmlns:a16="http://schemas.microsoft.com/office/drawing/2014/main" id="{AE1E203A-D5F9-D619-20C3-2B21387BC93B}"/>
                </a:ext>
              </a:extLst>
            </p:cNvPr>
            <p:cNvSpPr/>
            <p:nvPr/>
          </p:nvSpPr>
          <p:spPr>
            <a:xfrm>
              <a:off x="5256944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46;p34">
              <a:extLst>
                <a:ext uri="{FF2B5EF4-FFF2-40B4-BE49-F238E27FC236}">
                  <a16:creationId xmlns:a16="http://schemas.microsoft.com/office/drawing/2014/main" id="{532977CF-052C-30B0-5454-9133F3859AB1}"/>
                </a:ext>
              </a:extLst>
            </p:cNvPr>
            <p:cNvSpPr/>
            <p:nvPr/>
          </p:nvSpPr>
          <p:spPr>
            <a:xfrm>
              <a:off x="4011397" y="2026403"/>
              <a:ext cx="436726" cy="251957"/>
            </a:xfrm>
            <a:custGeom>
              <a:avLst/>
              <a:gdLst/>
              <a:ahLst/>
              <a:cxnLst/>
              <a:rect l="l" t="t" r="r" b="b"/>
              <a:pathLst>
                <a:path w="11622" h="6705" extrusionOk="0">
                  <a:moveTo>
                    <a:pt x="5811" y="6704"/>
                  </a:moveTo>
                  <a:lnTo>
                    <a:pt x="1" y="3347"/>
                  </a:lnTo>
                  <a:lnTo>
                    <a:pt x="5811" y="1"/>
                  </a:lnTo>
                  <a:lnTo>
                    <a:pt x="11621" y="334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47;p34">
              <a:extLst>
                <a:ext uri="{FF2B5EF4-FFF2-40B4-BE49-F238E27FC236}">
                  <a16:creationId xmlns:a16="http://schemas.microsoft.com/office/drawing/2014/main" id="{6134F0BA-E78C-1DFF-3761-E42FD133BC36}"/>
                </a:ext>
              </a:extLst>
            </p:cNvPr>
            <p:cNvSpPr/>
            <p:nvPr/>
          </p:nvSpPr>
          <p:spPr>
            <a:xfrm>
              <a:off x="4011397" y="2152134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48;p34">
              <a:extLst>
                <a:ext uri="{FF2B5EF4-FFF2-40B4-BE49-F238E27FC236}">
                  <a16:creationId xmlns:a16="http://schemas.microsoft.com/office/drawing/2014/main" id="{E607269A-AEBD-11D4-26E3-79DCF51720D9}"/>
                </a:ext>
              </a:extLst>
            </p:cNvPr>
            <p:cNvSpPr/>
            <p:nvPr/>
          </p:nvSpPr>
          <p:spPr>
            <a:xfrm>
              <a:off x="4229716" y="2152134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49;p34">
              <a:extLst>
                <a:ext uri="{FF2B5EF4-FFF2-40B4-BE49-F238E27FC236}">
                  <a16:creationId xmlns:a16="http://schemas.microsoft.com/office/drawing/2014/main" id="{92C25FEB-67FF-7131-E540-BB5A16F9EF70}"/>
                </a:ext>
              </a:extLst>
            </p:cNvPr>
            <p:cNvSpPr/>
            <p:nvPr/>
          </p:nvSpPr>
          <p:spPr>
            <a:xfrm>
              <a:off x="4354094" y="2223718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58"/>
                  </a:lnTo>
                  <a:lnTo>
                    <a:pt x="5799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50;p34">
              <a:extLst>
                <a:ext uri="{FF2B5EF4-FFF2-40B4-BE49-F238E27FC236}">
                  <a16:creationId xmlns:a16="http://schemas.microsoft.com/office/drawing/2014/main" id="{3122A51E-7B32-49DE-C7ED-FEA8348AC8FA}"/>
                </a:ext>
              </a:extLst>
            </p:cNvPr>
            <p:cNvSpPr/>
            <p:nvPr/>
          </p:nvSpPr>
          <p:spPr>
            <a:xfrm>
              <a:off x="4354094" y="2349900"/>
              <a:ext cx="217950" cy="377616"/>
            </a:xfrm>
            <a:custGeom>
              <a:avLst/>
              <a:gdLst/>
              <a:ahLst/>
              <a:cxnLst/>
              <a:rect l="l" t="t" r="r" b="b"/>
              <a:pathLst>
                <a:path w="5800" h="10049" extrusionOk="0">
                  <a:moveTo>
                    <a:pt x="1" y="0"/>
                  </a:moveTo>
                  <a:lnTo>
                    <a:pt x="1" y="6703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51;p34">
              <a:extLst>
                <a:ext uri="{FF2B5EF4-FFF2-40B4-BE49-F238E27FC236}">
                  <a16:creationId xmlns:a16="http://schemas.microsoft.com/office/drawing/2014/main" id="{10108E34-6DB3-57A7-D02F-B025EF3EB6CB}"/>
                </a:ext>
              </a:extLst>
            </p:cNvPr>
            <p:cNvSpPr/>
            <p:nvPr/>
          </p:nvSpPr>
          <p:spPr>
            <a:xfrm>
              <a:off x="457200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5810" y="0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3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52;p34">
              <a:extLst>
                <a:ext uri="{FF2B5EF4-FFF2-40B4-BE49-F238E27FC236}">
                  <a16:creationId xmlns:a16="http://schemas.microsoft.com/office/drawing/2014/main" id="{233F0DFD-D0ED-ECE8-8C36-63E235F1D61C}"/>
                </a:ext>
              </a:extLst>
            </p:cNvPr>
            <p:cNvSpPr/>
            <p:nvPr/>
          </p:nvSpPr>
          <p:spPr>
            <a:xfrm>
              <a:off x="4696378" y="2421483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0" y="6703"/>
                  </a:moveTo>
                  <a:lnTo>
                    <a:pt x="0" y="3358"/>
                  </a:lnTo>
                  <a:lnTo>
                    <a:pt x="5798" y="0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53;p34">
              <a:extLst>
                <a:ext uri="{FF2B5EF4-FFF2-40B4-BE49-F238E27FC236}">
                  <a16:creationId xmlns:a16="http://schemas.microsoft.com/office/drawing/2014/main" id="{134632FB-7E7D-9C01-80A8-5AC8522D944D}"/>
                </a:ext>
              </a:extLst>
            </p:cNvPr>
            <p:cNvSpPr/>
            <p:nvPr/>
          </p:nvSpPr>
          <p:spPr>
            <a:xfrm>
              <a:off x="4696378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1"/>
                  </a:moveTo>
                  <a:lnTo>
                    <a:pt x="0" y="6704"/>
                  </a:lnTo>
                  <a:lnTo>
                    <a:pt x="5810" y="10050"/>
                  </a:lnTo>
                  <a:lnTo>
                    <a:pt x="5810" y="3346"/>
                  </a:lnTo>
                  <a:lnTo>
                    <a:pt x="0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54;p34">
              <a:extLst>
                <a:ext uri="{FF2B5EF4-FFF2-40B4-BE49-F238E27FC236}">
                  <a16:creationId xmlns:a16="http://schemas.microsoft.com/office/drawing/2014/main" id="{0C3E3B90-06BD-495F-6F3F-131107DA4F30}"/>
                </a:ext>
              </a:extLst>
            </p:cNvPr>
            <p:cNvSpPr/>
            <p:nvPr/>
          </p:nvSpPr>
          <p:spPr>
            <a:xfrm>
              <a:off x="4914697" y="2547628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1"/>
                  </a:moveTo>
                  <a:lnTo>
                    <a:pt x="0" y="3346"/>
                  </a:lnTo>
                  <a:lnTo>
                    <a:pt x="0" y="10050"/>
                  </a:lnTo>
                  <a:lnTo>
                    <a:pt x="5799" y="6704"/>
                  </a:lnTo>
                  <a:lnTo>
                    <a:pt x="5799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55;p34">
              <a:extLst>
                <a:ext uri="{FF2B5EF4-FFF2-40B4-BE49-F238E27FC236}">
                  <a16:creationId xmlns:a16="http://schemas.microsoft.com/office/drawing/2014/main" id="{0DCAE655-D18A-96A9-8E07-2FE034F12403}"/>
                </a:ext>
              </a:extLst>
            </p:cNvPr>
            <p:cNvSpPr/>
            <p:nvPr/>
          </p:nvSpPr>
          <p:spPr>
            <a:xfrm>
              <a:off x="3669150" y="3014705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56;p34">
              <a:extLst>
                <a:ext uri="{FF2B5EF4-FFF2-40B4-BE49-F238E27FC236}">
                  <a16:creationId xmlns:a16="http://schemas.microsoft.com/office/drawing/2014/main" id="{FED9ACCD-86ED-780F-F169-E99814FC7DCC}"/>
                </a:ext>
              </a:extLst>
            </p:cNvPr>
            <p:cNvSpPr/>
            <p:nvPr/>
          </p:nvSpPr>
          <p:spPr>
            <a:xfrm>
              <a:off x="366915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49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57;p34">
              <a:extLst>
                <a:ext uri="{FF2B5EF4-FFF2-40B4-BE49-F238E27FC236}">
                  <a16:creationId xmlns:a16="http://schemas.microsoft.com/office/drawing/2014/main" id="{C74F553D-D48A-B0C1-E87A-7C77A17F5B35}"/>
                </a:ext>
              </a:extLst>
            </p:cNvPr>
            <p:cNvSpPr/>
            <p:nvPr/>
          </p:nvSpPr>
          <p:spPr>
            <a:xfrm>
              <a:off x="3887469" y="3140436"/>
              <a:ext cx="217912" cy="377654"/>
            </a:xfrm>
            <a:custGeom>
              <a:avLst/>
              <a:gdLst/>
              <a:ahLst/>
              <a:cxnLst/>
              <a:rect l="l" t="t" r="r" b="b"/>
              <a:pathLst>
                <a:path w="5799" h="10050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49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58;p34">
              <a:extLst>
                <a:ext uri="{FF2B5EF4-FFF2-40B4-BE49-F238E27FC236}">
                  <a16:creationId xmlns:a16="http://schemas.microsoft.com/office/drawing/2014/main" id="{4302B5B3-2978-8A97-0A2F-0D8E83B3FDC1}"/>
                </a:ext>
              </a:extLst>
            </p:cNvPr>
            <p:cNvSpPr/>
            <p:nvPr/>
          </p:nvSpPr>
          <p:spPr>
            <a:xfrm>
              <a:off x="4011397" y="3212020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4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59;p34">
              <a:extLst>
                <a:ext uri="{FF2B5EF4-FFF2-40B4-BE49-F238E27FC236}">
                  <a16:creationId xmlns:a16="http://schemas.microsoft.com/office/drawing/2014/main" id="{C37E698A-9CE9-4ED1-DE68-7DA4CF2965A7}"/>
                </a:ext>
              </a:extLst>
            </p:cNvPr>
            <p:cNvSpPr/>
            <p:nvPr/>
          </p:nvSpPr>
          <p:spPr>
            <a:xfrm>
              <a:off x="4011397" y="3338165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60;p34">
              <a:extLst>
                <a:ext uri="{FF2B5EF4-FFF2-40B4-BE49-F238E27FC236}">
                  <a16:creationId xmlns:a16="http://schemas.microsoft.com/office/drawing/2014/main" id="{624F91B3-0CD0-79F8-1533-F9471480CE37}"/>
                </a:ext>
              </a:extLst>
            </p:cNvPr>
            <p:cNvSpPr/>
            <p:nvPr/>
          </p:nvSpPr>
          <p:spPr>
            <a:xfrm>
              <a:off x="4229716" y="3338165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7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61;p34">
              <a:extLst>
                <a:ext uri="{FF2B5EF4-FFF2-40B4-BE49-F238E27FC236}">
                  <a16:creationId xmlns:a16="http://schemas.microsoft.com/office/drawing/2014/main" id="{0E0470E6-01EB-37A5-ADCB-71C4469C7BAD}"/>
                </a:ext>
              </a:extLst>
            </p:cNvPr>
            <p:cNvSpPr/>
            <p:nvPr/>
          </p:nvSpPr>
          <p:spPr>
            <a:xfrm>
              <a:off x="4354094" y="3409748"/>
              <a:ext cx="436275" cy="251957"/>
            </a:xfrm>
            <a:custGeom>
              <a:avLst/>
              <a:gdLst/>
              <a:ahLst/>
              <a:cxnLst/>
              <a:rect l="l" t="t" r="r" b="b"/>
              <a:pathLst>
                <a:path w="11610" h="6705" extrusionOk="0">
                  <a:moveTo>
                    <a:pt x="5799" y="6704"/>
                  </a:moveTo>
                  <a:lnTo>
                    <a:pt x="1" y="3359"/>
                  </a:lnTo>
                  <a:lnTo>
                    <a:pt x="5799" y="1"/>
                  </a:lnTo>
                  <a:lnTo>
                    <a:pt x="11609" y="33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62;p34">
              <a:extLst>
                <a:ext uri="{FF2B5EF4-FFF2-40B4-BE49-F238E27FC236}">
                  <a16:creationId xmlns:a16="http://schemas.microsoft.com/office/drawing/2014/main" id="{463B26BC-614A-121F-ED92-89CEBCE9049C}"/>
                </a:ext>
              </a:extLst>
            </p:cNvPr>
            <p:cNvSpPr/>
            <p:nvPr/>
          </p:nvSpPr>
          <p:spPr>
            <a:xfrm>
              <a:off x="4354094" y="3535930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63;p34">
              <a:extLst>
                <a:ext uri="{FF2B5EF4-FFF2-40B4-BE49-F238E27FC236}">
                  <a16:creationId xmlns:a16="http://schemas.microsoft.com/office/drawing/2014/main" id="{90DA956E-C1CD-5E7E-B14B-6299952DC455}"/>
                </a:ext>
              </a:extLst>
            </p:cNvPr>
            <p:cNvSpPr/>
            <p:nvPr/>
          </p:nvSpPr>
          <p:spPr>
            <a:xfrm>
              <a:off x="4572000" y="3535930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1"/>
                  </a:moveTo>
                  <a:lnTo>
                    <a:pt x="0" y="3346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64;p34">
              <a:extLst>
                <a:ext uri="{FF2B5EF4-FFF2-40B4-BE49-F238E27FC236}">
                  <a16:creationId xmlns:a16="http://schemas.microsoft.com/office/drawing/2014/main" id="{95D06F8F-15B0-AB03-5198-4C46847078CC}"/>
                </a:ext>
              </a:extLst>
            </p:cNvPr>
            <p:cNvSpPr/>
            <p:nvPr/>
          </p:nvSpPr>
          <p:spPr>
            <a:xfrm>
              <a:off x="3669150" y="2619211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46"/>
                  </a:lnTo>
                  <a:lnTo>
                    <a:pt x="5811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65;p34">
              <a:extLst>
                <a:ext uri="{FF2B5EF4-FFF2-40B4-BE49-F238E27FC236}">
                  <a16:creationId xmlns:a16="http://schemas.microsoft.com/office/drawing/2014/main" id="{A9363BB9-8491-8905-29F0-BFFA1981F772}"/>
                </a:ext>
              </a:extLst>
            </p:cNvPr>
            <p:cNvSpPr/>
            <p:nvPr/>
          </p:nvSpPr>
          <p:spPr>
            <a:xfrm>
              <a:off x="366915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0" y="0"/>
                  </a:moveTo>
                  <a:lnTo>
                    <a:pt x="0" y="6704"/>
                  </a:lnTo>
                  <a:lnTo>
                    <a:pt x="5811" y="10061"/>
                  </a:lnTo>
                  <a:lnTo>
                    <a:pt x="5811" y="335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66;p34">
              <a:extLst>
                <a:ext uri="{FF2B5EF4-FFF2-40B4-BE49-F238E27FC236}">
                  <a16:creationId xmlns:a16="http://schemas.microsoft.com/office/drawing/2014/main" id="{C83D0EEA-BFEB-2E9F-A725-9576CDB8AF6F}"/>
                </a:ext>
              </a:extLst>
            </p:cNvPr>
            <p:cNvSpPr/>
            <p:nvPr/>
          </p:nvSpPr>
          <p:spPr>
            <a:xfrm>
              <a:off x="3887469" y="2744943"/>
              <a:ext cx="217912" cy="378105"/>
            </a:xfrm>
            <a:custGeom>
              <a:avLst/>
              <a:gdLst/>
              <a:ahLst/>
              <a:cxnLst/>
              <a:rect l="l" t="t" r="r" b="b"/>
              <a:pathLst>
                <a:path w="5799" h="10062" extrusionOk="0">
                  <a:moveTo>
                    <a:pt x="5799" y="0"/>
                  </a:moveTo>
                  <a:lnTo>
                    <a:pt x="1" y="3358"/>
                  </a:lnTo>
                  <a:lnTo>
                    <a:pt x="1" y="10061"/>
                  </a:lnTo>
                  <a:lnTo>
                    <a:pt x="5799" y="6704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67;p34">
              <a:extLst>
                <a:ext uri="{FF2B5EF4-FFF2-40B4-BE49-F238E27FC236}">
                  <a16:creationId xmlns:a16="http://schemas.microsoft.com/office/drawing/2014/main" id="{F21CFECC-2567-5B13-414D-A85FC10DADC1}"/>
                </a:ext>
              </a:extLst>
            </p:cNvPr>
            <p:cNvSpPr/>
            <p:nvPr/>
          </p:nvSpPr>
          <p:spPr>
            <a:xfrm>
              <a:off x="4011397" y="2816977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46"/>
                  </a:lnTo>
                  <a:lnTo>
                    <a:pt x="5811" y="0"/>
                  </a:lnTo>
                  <a:lnTo>
                    <a:pt x="11621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68;p34">
              <a:extLst>
                <a:ext uri="{FF2B5EF4-FFF2-40B4-BE49-F238E27FC236}">
                  <a16:creationId xmlns:a16="http://schemas.microsoft.com/office/drawing/2014/main" id="{D417F033-246D-68DB-4EA5-B07E250EEE77}"/>
                </a:ext>
              </a:extLst>
            </p:cNvPr>
            <p:cNvSpPr/>
            <p:nvPr/>
          </p:nvSpPr>
          <p:spPr>
            <a:xfrm>
              <a:off x="4011397" y="2942671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62"/>
                  </a:lnTo>
                  <a:lnTo>
                    <a:pt x="5811" y="3358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69;p34">
              <a:extLst>
                <a:ext uri="{FF2B5EF4-FFF2-40B4-BE49-F238E27FC236}">
                  <a16:creationId xmlns:a16="http://schemas.microsoft.com/office/drawing/2014/main" id="{FD8476B1-B97C-5E7E-20E6-5E64D2C3190A}"/>
                </a:ext>
              </a:extLst>
            </p:cNvPr>
            <p:cNvSpPr/>
            <p:nvPr/>
          </p:nvSpPr>
          <p:spPr>
            <a:xfrm>
              <a:off x="4229716" y="2942671"/>
              <a:ext cx="218400" cy="378105"/>
            </a:xfrm>
            <a:custGeom>
              <a:avLst/>
              <a:gdLst/>
              <a:ahLst/>
              <a:cxnLst/>
              <a:rect l="l" t="t" r="r" b="b"/>
              <a:pathLst>
                <a:path w="5812" h="10062" extrusionOk="0">
                  <a:moveTo>
                    <a:pt x="5811" y="1"/>
                  </a:moveTo>
                  <a:lnTo>
                    <a:pt x="1" y="3358"/>
                  </a:lnTo>
                  <a:lnTo>
                    <a:pt x="1" y="10062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70;p34">
              <a:extLst>
                <a:ext uri="{FF2B5EF4-FFF2-40B4-BE49-F238E27FC236}">
                  <a16:creationId xmlns:a16="http://schemas.microsoft.com/office/drawing/2014/main" id="{5070042B-6338-85F0-C37A-F3485C4A3CE0}"/>
                </a:ext>
              </a:extLst>
            </p:cNvPr>
            <p:cNvSpPr/>
            <p:nvPr/>
          </p:nvSpPr>
          <p:spPr>
            <a:xfrm>
              <a:off x="4354094" y="3014705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71;p34">
              <a:extLst>
                <a:ext uri="{FF2B5EF4-FFF2-40B4-BE49-F238E27FC236}">
                  <a16:creationId xmlns:a16="http://schemas.microsoft.com/office/drawing/2014/main" id="{2259F51B-5E8E-44E4-C8A4-FB53A95C2653}"/>
                </a:ext>
              </a:extLst>
            </p:cNvPr>
            <p:cNvSpPr/>
            <p:nvPr/>
          </p:nvSpPr>
          <p:spPr>
            <a:xfrm>
              <a:off x="4354094" y="3140436"/>
              <a:ext cx="217950" cy="377654"/>
            </a:xfrm>
            <a:custGeom>
              <a:avLst/>
              <a:gdLst/>
              <a:ahLst/>
              <a:cxnLst/>
              <a:rect l="l" t="t" r="r" b="b"/>
              <a:pathLst>
                <a:path w="5800" h="10050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49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772;p34">
              <a:extLst>
                <a:ext uri="{FF2B5EF4-FFF2-40B4-BE49-F238E27FC236}">
                  <a16:creationId xmlns:a16="http://schemas.microsoft.com/office/drawing/2014/main" id="{84B21779-DD47-115A-423F-A480B95A2BF1}"/>
                </a:ext>
              </a:extLst>
            </p:cNvPr>
            <p:cNvSpPr/>
            <p:nvPr/>
          </p:nvSpPr>
          <p:spPr>
            <a:xfrm>
              <a:off x="4572000" y="3140436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49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773;p34">
              <a:extLst>
                <a:ext uri="{FF2B5EF4-FFF2-40B4-BE49-F238E27FC236}">
                  <a16:creationId xmlns:a16="http://schemas.microsoft.com/office/drawing/2014/main" id="{9316C1BC-6D99-2D59-FD98-31655E198FD2}"/>
                </a:ext>
              </a:extLst>
            </p:cNvPr>
            <p:cNvSpPr/>
            <p:nvPr/>
          </p:nvSpPr>
          <p:spPr>
            <a:xfrm>
              <a:off x="3669150" y="2223718"/>
              <a:ext cx="436237" cy="251920"/>
            </a:xfrm>
            <a:custGeom>
              <a:avLst/>
              <a:gdLst/>
              <a:ahLst/>
              <a:cxnLst/>
              <a:rect l="l" t="t" r="r" b="b"/>
              <a:pathLst>
                <a:path w="11609" h="6704" extrusionOk="0">
                  <a:moveTo>
                    <a:pt x="5811" y="6704"/>
                  </a:moveTo>
                  <a:lnTo>
                    <a:pt x="0" y="3358"/>
                  </a:lnTo>
                  <a:lnTo>
                    <a:pt x="5811" y="1"/>
                  </a:lnTo>
                  <a:lnTo>
                    <a:pt x="11609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774;p34">
              <a:extLst>
                <a:ext uri="{FF2B5EF4-FFF2-40B4-BE49-F238E27FC236}">
                  <a16:creationId xmlns:a16="http://schemas.microsoft.com/office/drawing/2014/main" id="{5204D089-5A69-C33F-77B8-0497AAE6E4BE}"/>
                </a:ext>
              </a:extLst>
            </p:cNvPr>
            <p:cNvSpPr/>
            <p:nvPr/>
          </p:nvSpPr>
          <p:spPr>
            <a:xfrm>
              <a:off x="3669150" y="2349900"/>
              <a:ext cx="218363" cy="377616"/>
            </a:xfrm>
            <a:custGeom>
              <a:avLst/>
              <a:gdLst/>
              <a:ahLst/>
              <a:cxnLst/>
              <a:rect l="l" t="t" r="r" b="b"/>
              <a:pathLst>
                <a:path w="5811" h="10049" extrusionOk="0">
                  <a:moveTo>
                    <a:pt x="0" y="0"/>
                  </a:moveTo>
                  <a:lnTo>
                    <a:pt x="0" y="6703"/>
                  </a:lnTo>
                  <a:lnTo>
                    <a:pt x="5811" y="10049"/>
                  </a:lnTo>
                  <a:lnTo>
                    <a:pt x="5811" y="334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775;p34">
              <a:extLst>
                <a:ext uri="{FF2B5EF4-FFF2-40B4-BE49-F238E27FC236}">
                  <a16:creationId xmlns:a16="http://schemas.microsoft.com/office/drawing/2014/main" id="{0D7C1DBE-6DDA-7513-AB12-7E5AF10A4AC8}"/>
                </a:ext>
              </a:extLst>
            </p:cNvPr>
            <p:cNvSpPr/>
            <p:nvPr/>
          </p:nvSpPr>
          <p:spPr>
            <a:xfrm>
              <a:off x="3887469" y="2349900"/>
              <a:ext cx="217912" cy="377616"/>
            </a:xfrm>
            <a:custGeom>
              <a:avLst/>
              <a:gdLst/>
              <a:ahLst/>
              <a:cxnLst/>
              <a:rect l="l" t="t" r="r" b="b"/>
              <a:pathLst>
                <a:path w="5799" h="10049" extrusionOk="0">
                  <a:moveTo>
                    <a:pt x="5799" y="0"/>
                  </a:moveTo>
                  <a:lnTo>
                    <a:pt x="1" y="3346"/>
                  </a:lnTo>
                  <a:lnTo>
                    <a:pt x="1" y="10049"/>
                  </a:lnTo>
                  <a:lnTo>
                    <a:pt x="5799" y="6703"/>
                  </a:lnTo>
                  <a:lnTo>
                    <a:pt x="579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776;p34">
              <a:extLst>
                <a:ext uri="{FF2B5EF4-FFF2-40B4-BE49-F238E27FC236}">
                  <a16:creationId xmlns:a16="http://schemas.microsoft.com/office/drawing/2014/main" id="{1AB2E26A-CB7C-AD8F-C37B-1C996C1BD4A9}"/>
                </a:ext>
              </a:extLst>
            </p:cNvPr>
            <p:cNvSpPr/>
            <p:nvPr/>
          </p:nvSpPr>
          <p:spPr>
            <a:xfrm>
              <a:off x="4011397" y="2421483"/>
              <a:ext cx="436726" cy="251920"/>
            </a:xfrm>
            <a:custGeom>
              <a:avLst/>
              <a:gdLst/>
              <a:ahLst/>
              <a:cxnLst/>
              <a:rect l="l" t="t" r="r" b="b"/>
              <a:pathLst>
                <a:path w="11622" h="6704" extrusionOk="0">
                  <a:moveTo>
                    <a:pt x="5811" y="6703"/>
                  </a:moveTo>
                  <a:lnTo>
                    <a:pt x="1" y="3358"/>
                  </a:lnTo>
                  <a:lnTo>
                    <a:pt x="5811" y="0"/>
                  </a:lnTo>
                  <a:lnTo>
                    <a:pt x="11621" y="3358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777;p34">
              <a:extLst>
                <a:ext uri="{FF2B5EF4-FFF2-40B4-BE49-F238E27FC236}">
                  <a16:creationId xmlns:a16="http://schemas.microsoft.com/office/drawing/2014/main" id="{22512B50-A883-2A17-0094-2587ABD46DA2}"/>
                </a:ext>
              </a:extLst>
            </p:cNvPr>
            <p:cNvSpPr/>
            <p:nvPr/>
          </p:nvSpPr>
          <p:spPr>
            <a:xfrm>
              <a:off x="4011397" y="2547628"/>
              <a:ext cx="218363" cy="377654"/>
            </a:xfrm>
            <a:custGeom>
              <a:avLst/>
              <a:gdLst/>
              <a:ahLst/>
              <a:cxnLst/>
              <a:rect l="l" t="t" r="r" b="b"/>
              <a:pathLst>
                <a:path w="5811" h="10050" extrusionOk="0">
                  <a:moveTo>
                    <a:pt x="1" y="1"/>
                  </a:moveTo>
                  <a:lnTo>
                    <a:pt x="1" y="6704"/>
                  </a:lnTo>
                  <a:lnTo>
                    <a:pt x="5811" y="10050"/>
                  </a:lnTo>
                  <a:lnTo>
                    <a:pt x="5811" y="3346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778;p34">
              <a:extLst>
                <a:ext uri="{FF2B5EF4-FFF2-40B4-BE49-F238E27FC236}">
                  <a16:creationId xmlns:a16="http://schemas.microsoft.com/office/drawing/2014/main" id="{81986B82-813D-08FF-E43F-8C1D38D96269}"/>
                </a:ext>
              </a:extLst>
            </p:cNvPr>
            <p:cNvSpPr/>
            <p:nvPr/>
          </p:nvSpPr>
          <p:spPr>
            <a:xfrm>
              <a:off x="4229716" y="2547628"/>
              <a:ext cx="218400" cy="377654"/>
            </a:xfrm>
            <a:custGeom>
              <a:avLst/>
              <a:gdLst/>
              <a:ahLst/>
              <a:cxnLst/>
              <a:rect l="l" t="t" r="r" b="b"/>
              <a:pathLst>
                <a:path w="5812" h="10050" extrusionOk="0">
                  <a:moveTo>
                    <a:pt x="5811" y="1"/>
                  </a:moveTo>
                  <a:lnTo>
                    <a:pt x="1" y="3346"/>
                  </a:lnTo>
                  <a:lnTo>
                    <a:pt x="1" y="10050"/>
                  </a:lnTo>
                  <a:lnTo>
                    <a:pt x="5811" y="6704"/>
                  </a:lnTo>
                  <a:lnTo>
                    <a:pt x="581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79;p34">
              <a:extLst>
                <a:ext uri="{FF2B5EF4-FFF2-40B4-BE49-F238E27FC236}">
                  <a16:creationId xmlns:a16="http://schemas.microsoft.com/office/drawing/2014/main" id="{2426AC2A-F1FB-58D5-1566-5FE65C597C27}"/>
                </a:ext>
              </a:extLst>
            </p:cNvPr>
            <p:cNvSpPr/>
            <p:nvPr/>
          </p:nvSpPr>
          <p:spPr>
            <a:xfrm>
              <a:off x="4354094" y="2619211"/>
              <a:ext cx="436275" cy="251920"/>
            </a:xfrm>
            <a:custGeom>
              <a:avLst/>
              <a:gdLst/>
              <a:ahLst/>
              <a:cxnLst/>
              <a:rect l="l" t="t" r="r" b="b"/>
              <a:pathLst>
                <a:path w="11610" h="6704" extrusionOk="0">
                  <a:moveTo>
                    <a:pt x="5799" y="6704"/>
                  </a:moveTo>
                  <a:lnTo>
                    <a:pt x="1" y="3346"/>
                  </a:lnTo>
                  <a:lnTo>
                    <a:pt x="5799" y="1"/>
                  </a:lnTo>
                  <a:lnTo>
                    <a:pt x="11609" y="33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2780;p34">
              <a:extLst>
                <a:ext uri="{FF2B5EF4-FFF2-40B4-BE49-F238E27FC236}">
                  <a16:creationId xmlns:a16="http://schemas.microsoft.com/office/drawing/2014/main" id="{C4A4BAF3-B179-D76C-4D83-89413718A7B0}"/>
                </a:ext>
              </a:extLst>
            </p:cNvPr>
            <p:cNvSpPr/>
            <p:nvPr/>
          </p:nvSpPr>
          <p:spPr>
            <a:xfrm>
              <a:off x="4354094" y="2744943"/>
              <a:ext cx="217950" cy="378105"/>
            </a:xfrm>
            <a:custGeom>
              <a:avLst/>
              <a:gdLst/>
              <a:ahLst/>
              <a:cxnLst/>
              <a:rect l="l" t="t" r="r" b="b"/>
              <a:pathLst>
                <a:path w="5800" h="10062" extrusionOk="0">
                  <a:moveTo>
                    <a:pt x="1" y="0"/>
                  </a:moveTo>
                  <a:lnTo>
                    <a:pt x="1" y="6704"/>
                  </a:lnTo>
                  <a:lnTo>
                    <a:pt x="5799" y="10061"/>
                  </a:lnTo>
                  <a:lnTo>
                    <a:pt x="5799" y="335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2781;p34">
              <a:extLst>
                <a:ext uri="{FF2B5EF4-FFF2-40B4-BE49-F238E27FC236}">
                  <a16:creationId xmlns:a16="http://schemas.microsoft.com/office/drawing/2014/main" id="{97C7859A-5DE3-9A3D-955A-6B7A8900B7E0}"/>
                </a:ext>
              </a:extLst>
            </p:cNvPr>
            <p:cNvSpPr/>
            <p:nvPr/>
          </p:nvSpPr>
          <p:spPr>
            <a:xfrm>
              <a:off x="4572000" y="2744943"/>
              <a:ext cx="218363" cy="378105"/>
            </a:xfrm>
            <a:custGeom>
              <a:avLst/>
              <a:gdLst/>
              <a:ahLst/>
              <a:cxnLst/>
              <a:rect l="l" t="t" r="r" b="b"/>
              <a:pathLst>
                <a:path w="5811" h="10062" extrusionOk="0">
                  <a:moveTo>
                    <a:pt x="5810" y="0"/>
                  </a:moveTo>
                  <a:lnTo>
                    <a:pt x="0" y="3358"/>
                  </a:lnTo>
                  <a:lnTo>
                    <a:pt x="0" y="10061"/>
                  </a:lnTo>
                  <a:lnTo>
                    <a:pt x="5810" y="6704"/>
                  </a:lnTo>
                  <a:lnTo>
                    <a:pt x="58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8345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Google Shape;2051;p30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Table of contents</a:t>
            </a:r>
            <a:endParaRPr dirty="0"/>
          </a:p>
        </p:txBody>
      </p:sp>
      <p:grpSp>
        <p:nvGrpSpPr>
          <p:cNvPr id="2052" name="Google Shape;2052;p30"/>
          <p:cNvGrpSpPr/>
          <p:nvPr/>
        </p:nvGrpSpPr>
        <p:grpSpPr>
          <a:xfrm>
            <a:off x="5561074" y="1036066"/>
            <a:ext cx="3053802" cy="3392364"/>
            <a:chOff x="5291599" y="959866"/>
            <a:chExt cx="3053802" cy="3392364"/>
          </a:xfrm>
        </p:grpSpPr>
        <p:sp>
          <p:nvSpPr>
            <p:cNvPr id="2053" name="Google Shape;2053;p30"/>
            <p:cNvSpPr/>
            <p:nvPr/>
          </p:nvSpPr>
          <p:spPr>
            <a:xfrm>
              <a:off x="5364925" y="2575892"/>
              <a:ext cx="2386625" cy="1654725"/>
            </a:xfrm>
            <a:custGeom>
              <a:avLst/>
              <a:gdLst/>
              <a:ahLst/>
              <a:cxnLst/>
              <a:rect l="l" t="t" r="r" b="b"/>
              <a:pathLst>
                <a:path w="76177" h="52816" extrusionOk="0">
                  <a:moveTo>
                    <a:pt x="38660" y="23753"/>
                  </a:moveTo>
                  <a:lnTo>
                    <a:pt x="47685" y="29540"/>
                  </a:lnTo>
                  <a:lnTo>
                    <a:pt x="44435" y="31599"/>
                  </a:lnTo>
                  <a:cubicBezTo>
                    <a:pt x="43593" y="32130"/>
                    <a:pt x="42640" y="32395"/>
                    <a:pt x="41688" y="32395"/>
                  </a:cubicBezTo>
                  <a:cubicBezTo>
                    <a:pt x="40674" y="32395"/>
                    <a:pt x="39663" y="32094"/>
                    <a:pt x="38791" y="31492"/>
                  </a:cubicBezTo>
                  <a:lnTo>
                    <a:pt x="32588" y="27230"/>
                  </a:lnTo>
                  <a:lnTo>
                    <a:pt x="38660" y="23753"/>
                  </a:lnTo>
                  <a:close/>
                  <a:moveTo>
                    <a:pt x="29135" y="0"/>
                  </a:moveTo>
                  <a:cubicBezTo>
                    <a:pt x="28671" y="0"/>
                    <a:pt x="28290" y="393"/>
                    <a:pt x="28314" y="857"/>
                  </a:cubicBezTo>
                  <a:lnTo>
                    <a:pt x="28314" y="6215"/>
                  </a:lnTo>
                  <a:cubicBezTo>
                    <a:pt x="28314" y="7870"/>
                    <a:pt x="29159" y="9406"/>
                    <a:pt x="30552" y="10287"/>
                  </a:cubicBezTo>
                  <a:lnTo>
                    <a:pt x="43125" y="18264"/>
                  </a:lnTo>
                  <a:cubicBezTo>
                    <a:pt x="43304" y="18371"/>
                    <a:pt x="43411" y="18574"/>
                    <a:pt x="43399" y="18788"/>
                  </a:cubicBezTo>
                  <a:cubicBezTo>
                    <a:pt x="43399" y="19003"/>
                    <a:pt x="43280" y="19193"/>
                    <a:pt x="43101" y="19300"/>
                  </a:cubicBezTo>
                  <a:lnTo>
                    <a:pt x="38708" y="21812"/>
                  </a:lnTo>
                  <a:lnTo>
                    <a:pt x="25087" y="13073"/>
                  </a:lnTo>
                  <a:cubicBezTo>
                    <a:pt x="24539" y="12728"/>
                    <a:pt x="24206" y="12109"/>
                    <a:pt x="24206" y="11466"/>
                  </a:cubicBezTo>
                  <a:lnTo>
                    <a:pt x="24206" y="3751"/>
                  </a:lnTo>
                  <a:cubicBezTo>
                    <a:pt x="24218" y="3286"/>
                    <a:pt x="23849" y="2893"/>
                    <a:pt x="23372" y="2893"/>
                  </a:cubicBezTo>
                  <a:cubicBezTo>
                    <a:pt x="22908" y="2893"/>
                    <a:pt x="22527" y="3286"/>
                    <a:pt x="22551" y="3751"/>
                  </a:cubicBezTo>
                  <a:lnTo>
                    <a:pt x="22551" y="11466"/>
                  </a:lnTo>
                  <a:cubicBezTo>
                    <a:pt x="22551" y="12680"/>
                    <a:pt x="23170" y="13811"/>
                    <a:pt x="24194" y="14466"/>
                  </a:cubicBezTo>
                  <a:lnTo>
                    <a:pt x="37088" y="22741"/>
                  </a:lnTo>
                  <a:lnTo>
                    <a:pt x="31076" y="26194"/>
                  </a:lnTo>
                  <a:lnTo>
                    <a:pt x="18074" y="17264"/>
                  </a:lnTo>
                  <a:cubicBezTo>
                    <a:pt x="16574" y="16228"/>
                    <a:pt x="15681" y="14526"/>
                    <a:pt x="15681" y="12716"/>
                  </a:cubicBezTo>
                  <a:lnTo>
                    <a:pt x="15681" y="9382"/>
                  </a:lnTo>
                  <a:cubicBezTo>
                    <a:pt x="15693" y="8906"/>
                    <a:pt x="15324" y="8513"/>
                    <a:pt x="14848" y="8513"/>
                  </a:cubicBezTo>
                  <a:cubicBezTo>
                    <a:pt x="14383" y="8513"/>
                    <a:pt x="14002" y="8906"/>
                    <a:pt x="14026" y="9382"/>
                  </a:cubicBezTo>
                  <a:lnTo>
                    <a:pt x="14026" y="12716"/>
                  </a:lnTo>
                  <a:cubicBezTo>
                    <a:pt x="14026" y="15073"/>
                    <a:pt x="15193" y="17288"/>
                    <a:pt x="17134" y="18622"/>
                  </a:cubicBezTo>
                  <a:lnTo>
                    <a:pt x="30171" y="27587"/>
                  </a:lnTo>
                  <a:lnTo>
                    <a:pt x="30171" y="32254"/>
                  </a:lnTo>
                  <a:cubicBezTo>
                    <a:pt x="30171" y="32814"/>
                    <a:pt x="29885" y="33338"/>
                    <a:pt x="29421" y="33635"/>
                  </a:cubicBezTo>
                  <a:lnTo>
                    <a:pt x="5954" y="48720"/>
                  </a:lnTo>
                  <a:cubicBezTo>
                    <a:pt x="5936" y="48732"/>
                    <a:pt x="5915" y="48738"/>
                    <a:pt x="5894" y="48738"/>
                  </a:cubicBezTo>
                  <a:cubicBezTo>
                    <a:pt x="5873" y="48738"/>
                    <a:pt x="5852" y="48732"/>
                    <a:pt x="5835" y="48720"/>
                  </a:cubicBezTo>
                  <a:cubicBezTo>
                    <a:pt x="5799" y="48709"/>
                    <a:pt x="5775" y="48661"/>
                    <a:pt x="5775" y="48625"/>
                  </a:cubicBezTo>
                  <a:lnTo>
                    <a:pt x="5775" y="43029"/>
                  </a:lnTo>
                  <a:cubicBezTo>
                    <a:pt x="5775" y="42744"/>
                    <a:pt x="5632" y="42482"/>
                    <a:pt x="5394" y="42327"/>
                  </a:cubicBezTo>
                  <a:lnTo>
                    <a:pt x="1644" y="39957"/>
                  </a:lnTo>
                  <a:lnTo>
                    <a:pt x="1644" y="35874"/>
                  </a:lnTo>
                  <a:cubicBezTo>
                    <a:pt x="1644" y="35421"/>
                    <a:pt x="1274" y="35052"/>
                    <a:pt x="822" y="35052"/>
                  </a:cubicBezTo>
                  <a:cubicBezTo>
                    <a:pt x="370" y="35052"/>
                    <a:pt x="0" y="35421"/>
                    <a:pt x="0" y="35874"/>
                  </a:cubicBezTo>
                  <a:lnTo>
                    <a:pt x="0" y="40422"/>
                  </a:lnTo>
                  <a:cubicBezTo>
                    <a:pt x="0" y="40696"/>
                    <a:pt x="143" y="40958"/>
                    <a:pt x="381" y="41112"/>
                  </a:cubicBezTo>
                  <a:lnTo>
                    <a:pt x="4120" y="43482"/>
                  </a:lnTo>
                  <a:lnTo>
                    <a:pt x="4120" y="48625"/>
                  </a:lnTo>
                  <a:cubicBezTo>
                    <a:pt x="4120" y="49268"/>
                    <a:pt x="4477" y="49863"/>
                    <a:pt x="5049" y="50173"/>
                  </a:cubicBezTo>
                  <a:cubicBezTo>
                    <a:pt x="5311" y="50318"/>
                    <a:pt x="5601" y="50390"/>
                    <a:pt x="5893" y="50390"/>
                  </a:cubicBezTo>
                  <a:cubicBezTo>
                    <a:pt x="6224" y="50390"/>
                    <a:pt x="6555" y="50297"/>
                    <a:pt x="6847" y="50113"/>
                  </a:cubicBezTo>
                  <a:lnTo>
                    <a:pt x="30314" y="35028"/>
                  </a:lnTo>
                  <a:cubicBezTo>
                    <a:pt x="31254" y="34421"/>
                    <a:pt x="31826" y="33373"/>
                    <a:pt x="31826" y="32254"/>
                  </a:cubicBezTo>
                  <a:lnTo>
                    <a:pt x="31826" y="28718"/>
                  </a:lnTo>
                  <a:lnTo>
                    <a:pt x="37850" y="32849"/>
                  </a:lnTo>
                  <a:cubicBezTo>
                    <a:pt x="39010" y="33651"/>
                    <a:pt x="40354" y="34053"/>
                    <a:pt x="41700" y="34053"/>
                  </a:cubicBezTo>
                  <a:cubicBezTo>
                    <a:pt x="42953" y="34053"/>
                    <a:pt x="44208" y="33705"/>
                    <a:pt x="45316" y="33004"/>
                  </a:cubicBezTo>
                  <a:lnTo>
                    <a:pt x="48483" y="31004"/>
                  </a:lnTo>
                  <a:lnTo>
                    <a:pt x="48483" y="34671"/>
                  </a:lnTo>
                  <a:cubicBezTo>
                    <a:pt x="48471" y="35790"/>
                    <a:pt x="49042" y="36838"/>
                    <a:pt x="49995" y="37445"/>
                  </a:cubicBezTo>
                  <a:lnTo>
                    <a:pt x="73450" y="52530"/>
                  </a:lnTo>
                  <a:cubicBezTo>
                    <a:pt x="73741" y="52720"/>
                    <a:pt x="74072" y="52816"/>
                    <a:pt x="74402" y="52816"/>
                  </a:cubicBezTo>
                  <a:cubicBezTo>
                    <a:pt x="74694" y="52816"/>
                    <a:pt x="74985" y="52741"/>
                    <a:pt x="75248" y="52590"/>
                  </a:cubicBezTo>
                  <a:cubicBezTo>
                    <a:pt x="75819" y="52292"/>
                    <a:pt x="76177" y="51697"/>
                    <a:pt x="76177" y="51042"/>
                  </a:cubicBezTo>
                  <a:lnTo>
                    <a:pt x="76177" y="42446"/>
                  </a:lnTo>
                  <a:cubicBezTo>
                    <a:pt x="76177" y="41993"/>
                    <a:pt x="75808" y="41624"/>
                    <a:pt x="75343" y="41624"/>
                  </a:cubicBezTo>
                  <a:cubicBezTo>
                    <a:pt x="74891" y="41624"/>
                    <a:pt x="74522" y="41993"/>
                    <a:pt x="74522" y="42446"/>
                  </a:cubicBezTo>
                  <a:lnTo>
                    <a:pt x="74522" y="51042"/>
                  </a:lnTo>
                  <a:cubicBezTo>
                    <a:pt x="74522" y="51078"/>
                    <a:pt x="74498" y="51114"/>
                    <a:pt x="74462" y="51137"/>
                  </a:cubicBezTo>
                  <a:cubicBezTo>
                    <a:pt x="74444" y="51149"/>
                    <a:pt x="74423" y="51155"/>
                    <a:pt x="74403" y="51155"/>
                  </a:cubicBezTo>
                  <a:cubicBezTo>
                    <a:pt x="74382" y="51155"/>
                    <a:pt x="74361" y="51149"/>
                    <a:pt x="74343" y="51137"/>
                  </a:cubicBezTo>
                  <a:lnTo>
                    <a:pt x="50888" y="36040"/>
                  </a:lnTo>
                  <a:cubicBezTo>
                    <a:pt x="50412" y="35743"/>
                    <a:pt x="50126" y="35219"/>
                    <a:pt x="50126" y="34659"/>
                  </a:cubicBezTo>
                  <a:lnTo>
                    <a:pt x="50126" y="29944"/>
                  </a:lnTo>
                  <a:lnTo>
                    <a:pt x="66128" y="19824"/>
                  </a:lnTo>
                  <a:cubicBezTo>
                    <a:pt x="67211" y="19145"/>
                    <a:pt x="67890" y="17967"/>
                    <a:pt x="67949" y="16693"/>
                  </a:cubicBezTo>
                  <a:lnTo>
                    <a:pt x="68283" y="9430"/>
                  </a:lnTo>
                  <a:cubicBezTo>
                    <a:pt x="68283" y="8888"/>
                    <a:pt x="67866" y="8607"/>
                    <a:pt x="67450" y="8607"/>
                  </a:cubicBezTo>
                  <a:cubicBezTo>
                    <a:pt x="67061" y="8607"/>
                    <a:pt x="66674" y="8852"/>
                    <a:pt x="66628" y="9358"/>
                  </a:cubicBezTo>
                  <a:lnTo>
                    <a:pt x="66306" y="16609"/>
                  </a:lnTo>
                  <a:cubicBezTo>
                    <a:pt x="66271" y="17359"/>
                    <a:pt x="65866" y="18038"/>
                    <a:pt x="65247" y="18431"/>
                  </a:cubicBezTo>
                  <a:lnTo>
                    <a:pt x="49221" y="28563"/>
                  </a:lnTo>
                  <a:lnTo>
                    <a:pt x="40267" y="22824"/>
                  </a:lnTo>
                  <a:lnTo>
                    <a:pt x="43923" y="20729"/>
                  </a:lnTo>
                  <a:cubicBezTo>
                    <a:pt x="45387" y="19884"/>
                    <a:pt x="45435" y="17776"/>
                    <a:pt x="44006" y="16871"/>
                  </a:cubicBezTo>
                  <a:lnTo>
                    <a:pt x="31433" y="8894"/>
                  </a:lnTo>
                  <a:cubicBezTo>
                    <a:pt x="30516" y="8311"/>
                    <a:pt x="29957" y="7299"/>
                    <a:pt x="29969" y="6215"/>
                  </a:cubicBezTo>
                  <a:lnTo>
                    <a:pt x="29969" y="857"/>
                  </a:lnTo>
                  <a:cubicBezTo>
                    <a:pt x="29980" y="393"/>
                    <a:pt x="29611" y="0"/>
                    <a:pt x="29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0"/>
            <p:cNvSpPr/>
            <p:nvPr/>
          </p:nvSpPr>
          <p:spPr>
            <a:xfrm>
              <a:off x="5380590" y="2591933"/>
              <a:ext cx="2355295" cy="1622863"/>
            </a:xfrm>
            <a:custGeom>
              <a:avLst/>
              <a:gdLst/>
              <a:ahLst/>
              <a:cxnLst/>
              <a:rect l="l" t="t" r="r" b="b"/>
              <a:pathLst>
                <a:path w="75177" h="51799" extrusionOk="0">
                  <a:moveTo>
                    <a:pt x="38172" y="22670"/>
                  </a:moveTo>
                  <a:lnTo>
                    <a:pt x="48102" y="29039"/>
                  </a:lnTo>
                  <a:lnTo>
                    <a:pt x="44185" y="31504"/>
                  </a:lnTo>
                  <a:cubicBezTo>
                    <a:pt x="43270" y="32085"/>
                    <a:pt x="42227" y="32374"/>
                    <a:pt x="41186" y="32374"/>
                  </a:cubicBezTo>
                  <a:cubicBezTo>
                    <a:pt x="40072" y="32374"/>
                    <a:pt x="38959" y="32043"/>
                    <a:pt x="38005" y="31385"/>
                  </a:cubicBezTo>
                  <a:lnTo>
                    <a:pt x="31159" y="26682"/>
                  </a:lnTo>
                  <a:lnTo>
                    <a:pt x="38172" y="22670"/>
                  </a:lnTo>
                  <a:close/>
                  <a:moveTo>
                    <a:pt x="28635" y="0"/>
                  </a:moveTo>
                  <a:cubicBezTo>
                    <a:pt x="28459" y="0"/>
                    <a:pt x="28284" y="119"/>
                    <a:pt x="28302" y="357"/>
                  </a:cubicBezTo>
                  <a:lnTo>
                    <a:pt x="28302" y="5715"/>
                  </a:lnTo>
                  <a:cubicBezTo>
                    <a:pt x="28302" y="7192"/>
                    <a:pt x="29052" y="8573"/>
                    <a:pt x="30314" y="9358"/>
                  </a:cubicBezTo>
                  <a:lnTo>
                    <a:pt x="42875" y="17348"/>
                  </a:lnTo>
                  <a:cubicBezTo>
                    <a:pt x="43577" y="17788"/>
                    <a:pt x="43554" y="18812"/>
                    <a:pt x="42839" y="19217"/>
                  </a:cubicBezTo>
                  <a:lnTo>
                    <a:pt x="38196" y="21884"/>
                  </a:lnTo>
                  <a:lnTo>
                    <a:pt x="24325" y="12978"/>
                  </a:lnTo>
                  <a:cubicBezTo>
                    <a:pt x="23623" y="12537"/>
                    <a:pt x="23206" y="11775"/>
                    <a:pt x="23206" y="10954"/>
                  </a:cubicBezTo>
                  <a:lnTo>
                    <a:pt x="23206" y="3239"/>
                  </a:lnTo>
                  <a:cubicBezTo>
                    <a:pt x="23224" y="3006"/>
                    <a:pt x="23051" y="2890"/>
                    <a:pt x="22878" y="2890"/>
                  </a:cubicBezTo>
                  <a:cubicBezTo>
                    <a:pt x="22706" y="2890"/>
                    <a:pt x="22533" y="3006"/>
                    <a:pt x="22551" y="3239"/>
                  </a:cubicBezTo>
                  <a:lnTo>
                    <a:pt x="22551" y="10954"/>
                  </a:lnTo>
                  <a:cubicBezTo>
                    <a:pt x="22539" y="12002"/>
                    <a:pt x="23075" y="12978"/>
                    <a:pt x="23956" y="13538"/>
                  </a:cubicBezTo>
                  <a:lnTo>
                    <a:pt x="37541" y="22253"/>
                  </a:lnTo>
                  <a:lnTo>
                    <a:pt x="30552" y="26265"/>
                  </a:lnTo>
                  <a:lnTo>
                    <a:pt x="17288" y="17157"/>
                  </a:lnTo>
                  <a:cubicBezTo>
                    <a:pt x="15657" y="16038"/>
                    <a:pt x="14681" y="14180"/>
                    <a:pt x="14681" y="12204"/>
                  </a:cubicBezTo>
                  <a:lnTo>
                    <a:pt x="14681" y="8870"/>
                  </a:lnTo>
                  <a:cubicBezTo>
                    <a:pt x="14699" y="8632"/>
                    <a:pt x="14523" y="8513"/>
                    <a:pt x="14348" y="8513"/>
                  </a:cubicBezTo>
                  <a:cubicBezTo>
                    <a:pt x="14172" y="8513"/>
                    <a:pt x="13996" y="8632"/>
                    <a:pt x="14014" y="8870"/>
                  </a:cubicBezTo>
                  <a:lnTo>
                    <a:pt x="14014" y="12204"/>
                  </a:lnTo>
                  <a:cubicBezTo>
                    <a:pt x="14014" y="14407"/>
                    <a:pt x="15098" y="16466"/>
                    <a:pt x="16907" y="17717"/>
                  </a:cubicBezTo>
                  <a:lnTo>
                    <a:pt x="30159" y="26813"/>
                  </a:lnTo>
                  <a:lnTo>
                    <a:pt x="30159" y="31742"/>
                  </a:lnTo>
                  <a:cubicBezTo>
                    <a:pt x="30159" y="32468"/>
                    <a:pt x="29790" y="33147"/>
                    <a:pt x="29183" y="33540"/>
                  </a:cubicBezTo>
                  <a:lnTo>
                    <a:pt x="5727" y="48625"/>
                  </a:lnTo>
                  <a:cubicBezTo>
                    <a:pt x="5624" y="48692"/>
                    <a:pt x="5511" y="48723"/>
                    <a:pt x="5401" y="48723"/>
                  </a:cubicBezTo>
                  <a:cubicBezTo>
                    <a:pt x="5083" y="48723"/>
                    <a:pt x="4787" y="48467"/>
                    <a:pt x="4787" y="48113"/>
                  </a:cubicBezTo>
                  <a:lnTo>
                    <a:pt x="4787" y="42517"/>
                  </a:lnTo>
                  <a:cubicBezTo>
                    <a:pt x="4787" y="42398"/>
                    <a:pt x="4739" y="42291"/>
                    <a:pt x="4644" y="42232"/>
                  </a:cubicBezTo>
                  <a:lnTo>
                    <a:pt x="667" y="39719"/>
                  </a:lnTo>
                  <a:lnTo>
                    <a:pt x="667" y="35362"/>
                  </a:lnTo>
                  <a:cubicBezTo>
                    <a:pt x="667" y="35141"/>
                    <a:pt x="501" y="35031"/>
                    <a:pt x="334" y="35031"/>
                  </a:cubicBezTo>
                  <a:cubicBezTo>
                    <a:pt x="167" y="35031"/>
                    <a:pt x="1" y="35141"/>
                    <a:pt x="1" y="35362"/>
                  </a:cubicBezTo>
                  <a:lnTo>
                    <a:pt x="1" y="39910"/>
                  </a:lnTo>
                  <a:cubicBezTo>
                    <a:pt x="1" y="40017"/>
                    <a:pt x="48" y="40124"/>
                    <a:pt x="143" y="40184"/>
                  </a:cubicBezTo>
                  <a:lnTo>
                    <a:pt x="4120" y="42696"/>
                  </a:lnTo>
                  <a:lnTo>
                    <a:pt x="4120" y="48113"/>
                  </a:lnTo>
                  <a:cubicBezTo>
                    <a:pt x="4120" y="48578"/>
                    <a:pt x="4370" y="49006"/>
                    <a:pt x="4787" y="49232"/>
                  </a:cubicBezTo>
                  <a:cubicBezTo>
                    <a:pt x="4974" y="49337"/>
                    <a:pt x="5182" y="49388"/>
                    <a:pt x="5390" y="49388"/>
                  </a:cubicBezTo>
                  <a:cubicBezTo>
                    <a:pt x="5631" y="49388"/>
                    <a:pt x="5873" y="49319"/>
                    <a:pt x="6085" y="49185"/>
                  </a:cubicBezTo>
                  <a:lnTo>
                    <a:pt x="29540" y="34100"/>
                  </a:lnTo>
                  <a:cubicBezTo>
                    <a:pt x="30350" y="33576"/>
                    <a:pt x="30838" y="32695"/>
                    <a:pt x="30838" y="31742"/>
                  </a:cubicBezTo>
                  <a:lnTo>
                    <a:pt x="30838" y="27277"/>
                  </a:lnTo>
                  <a:lnTo>
                    <a:pt x="37636" y="31945"/>
                  </a:lnTo>
                  <a:cubicBezTo>
                    <a:pt x="38708" y="32677"/>
                    <a:pt x="39951" y="33047"/>
                    <a:pt x="41197" y="33047"/>
                  </a:cubicBezTo>
                  <a:cubicBezTo>
                    <a:pt x="42360" y="33047"/>
                    <a:pt x="43525" y="32725"/>
                    <a:pt x="44554" y="32076"/>
                  </a:cubicBezTo>
                  <a:lnTo>
                    <a:pt x="48471" y="29587"/>
                  </a:lnTo>
                  <a:lnTo>
                    <a:pt x="48471" y="34147"/>
                  </a:lnTo>
                  <a:cubicBezTo>
                    <a:pt x="48459" y="35100"/>
                    <a:pt x="48947" y="35993"/>
                    <a:pt x="49757" y="36505"/>
                  </a:cubicBezTo>
                  <a:lnTo>
                    <a:pt x="73212" y="51602"/>
                  </a:lnTo>
                  <a:cubicBezTo>
                    <a:pt x="73418" y="51733"/>
                    <a:pt x="73654" y="51799"/>
                    <a:pt x="73890" y="51799"/>
                  </a:cubicBezTo>
                  <a:cubicBezTo>
                    <a:pt x="74104" y="51799"/>
                    <a:pt x="74318" y="51745"/>
                    <a:pt x="74510" y="51637"/>
                  </a:cubicBezTo>
                  <a:cubicBezTo>
                    <a:pt x="74927" y="51423"/>
                    <a:pt x="75177" y="50995"/>
                    <a:pt x="75177" y="50530"/>
                  </a:cubicBezTo>
                  <a:lnTo>
                    <a:pt x="75177" y="41934"/>
                  </a:lnTo>
                  <a:cubicBezTo>
                    <a:pt x="75177" y="41755"/>
                    <a:pt x="75022" y="41600"/>
                    <a:pt x="74843" y="41600"/>
                  </a:cubicBezTo>
                  <a:cubicBezTo>
                    <a:pt x="74665" y="41600"/>
                    <a:pt x="74510" y="41743"/>
                    <a:pt x="74510" y="41934"/>
                  </a:cubicBezTo>
                  <a:lnTo>
                    <a:pt x="74510" y="50530"/>
                  </a:lnTo>
                  <a:cubicBezTo>
                    <a:pt x="74510" y="50885"/>
                    <a:pt x="74218" y="51135"/>
                    <a:pt x="73902" y="51135"/>
                  </a:cubicBezTo>
                  <a:cubicBezTo>
                    <a:pt x="73795" y="51135"/>
                    <a:pt x="73684" y="51106"/>
                    <a:pt x="73581" y="51042"/>
                  </a:cubicBezTo>
                  <a:lnTo>
                    <a:pt x="50114" y="35945"/>
                  </a:lnTo>
                  <a:cubicBezTo>
                    <a:pt x="49507" y="35552"/>
                    <a:pt x="49138" y="34873"/>
                    <a:pt x="49138" y="34147"/>
                  </a:cubicBezTo>
                  <a:lnTo>
                    <a:pt x="49138" y="29170"/>
                  </a:lnTo>
                  <a:lnTo>
                    <a:pt x="65354" y="18907"/>
                  </a:lnTo>
                  <a:cubicBezTo>
                    <a:pt x="66306" y="18300"/>
                    <a:pt x="66902" y="17276"/>
                    <a:pt x="66949" y="16157"/>
                  </a:cubicBezTo>
                  <a:lnTo>
                    <a:pt x="67283" y="8906"/>
                  </a:lnTo>
                  <a:cubicBezTo>
                    <a:pt x="67283" y="8686"/>
                    <a:pt x="67116" y="8572"/>
                    <a:pt x="66949" y="8572"/>
                  </a:cubicBezTo>
                  <a:cubicBezTo>
                    <a:pt x="66791" y="8572"/>
                    <a:pt x="66633" y="8674"/>
                    <a:pt x="66616" y="8882"/>
                  </a:cubicBezTo>
                  <a:lnTo>
                    <a:pt x="66295" y="16133"/>
                  </a:lnTo>
                  <a:cubicBezTo>
                    <a:pt x="66247" y="17038"/>
                    <a:pt x="65771" y="17859"/>
                    <a:pt x="65009" y="18348"/>
                  </a:cubicBezTo>
                  <a:lnTo>
                    <a:pt x="48721" y="28647"/>
                  </a:lnTo>
                  <a:lnTo>
                    <a:pt x="38815" y="22289"/>
                  </a:lnTo>
                  <a:lnTo>
                    <a:pt x="43173" y="19800"/>
                  </a:lnTo>
                  <a:cubicBezTo>
                    <a:pt x="44316" y="19133"/>
                    <a:pt x="44351" y="17490"/>
                    <a:pt x="43232" y="16776"/>
                  </a:cubicBezTo>
                  <a:lnTo>
                    <a:pt x="30671" y="8799"/>
                  </a:lnTo>
                  <a:cubicBezTo>
                    <a:pt x="29611" y="8132"/>
                    <a:pt x="28968" y="6965"/>
                    <a:pt x="28968" y="5715"/>
                  </a:cubicBezTo>
                  <a:lnTo>
                    <a:pt x="28968" y="357"/>
                  </a:lnTo>
                  <a:cubicBezTo>
                    <a:pt x="28986" y="119"/>
                    <a:pt x="28811" y="0"/>
                    <a:pt x="286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0"/>
            <p:cNvSpPr/>
            <p:nvPr/>
          </p:nvSpPr>
          <p:spPr>
            <a:xfrm>
              <a:off x="5804357" y="1539975"/>
              <a:ext cx="1101563" cy="1167262"/>
            </a:xfrm>
            <a:custGeom>
              <a:avLst/>
              <a:gdLst/>
              <a:ahLst/>
              <a:cxnLst/>
              <a:rect l="l" t="t" r="r" b="b"/>
              <a:pathLst>
                <a:path w="35160" h="37257" extrusionOk="0">
                  <a:moveTo>
                    <a:pt x="34096" y="0"/>
                  </a:moveTo>
                  <a:cubicBezTo>
                    <a:pt x="33880" y="0"/>
                    <a:pt x="33661" y="86"/>
                    <a:pt x="33492" y="275"/>
                  </a:cubicBezTo>
                  <a:cubicBezTo>
                    <a:pt x="33338" y="430"/>
                    <a:pt x="33266" y="645"/>
                    <a:pt x="33278" y="871"/>
                  </a:cubicBezTo>
                  <a:lnTo>
                    <a:pt x="33421" y="3502"/>
                  </a:lnTo>
                  <a:cubicBezTo>
                    <a:pt x="33480" y="5014"/>
                    <a:pt x="32695" y="6443"/>
                    <a:pt x="31397" y="7229"/>
                  </a:cubicBezTo>
                  <a:lnTo>
                    <a:pt x="3536" y="23874"/>
                  </a:lnTo>
                  <a:cubicBezTo>
                    <a:pt x="1345" y="25183"/>
                    <a:pt x="12" y="27541"/>
                    <a:pt x="0" y="30089"/>
                  </a:cubicBezTo>
                  <a:lnTo>
                    <a:pt x="0" y="36435"/>
                  </a:lnTo>
                  <a:cubicBezTo>
                    <a:pt x="0" y="36887"/>
                    <a:pt x="369" y="37256"/>
                    <a:pt x="822" y="37256"/>
                  </a:cubicBezTo>
                  <a:cubicBezTo>
                    <a:pt x="1274" y="37256"/>
                    <a:pt x="1643" y="36887"/>
                    <a:pt x="1643" y="36435"/>
                  </a:cubicBezTo>
                  <a:lnTo>
                    <a:pt x="1643" y="30089"/>
                  </a:lnTo>
                  <a:cubicBezTo>
                    <a:pt x="1655" y="28124"/>
                    <a:pt x="2691" y="26302"/>
                    <a:pt x="4370" y="25290"/>
                  </a:cubicBezTo>
                  <a:lnTo>
                    <a:pt x="8489" y="22826"/>
                  </a:lnTo>
                  <a:lnTo>
                    <a:pt x="8489" y="32303"/>
                  </a:lnTo>
                  <a:cubicBezTo>
                    <a:pt x="8513" y="32744"/>
                    <a:pt x="8870" y="33089"/>
                    <a:pt x="9323" y="33089"/>
                  </a:cubicBezTo>
                  <a:cubicBezTo>
                    <a:pt x="9763" y="33089"/>
                    <a:pt x="10120" y="32744"/>
                    <a:pt x="10144" y="32303"/>
                  </a:cubicBezTo>
                  <a:lnTo>
                    <a:pt x="10144" y="21838"/>
                  </a:lnTo>
                  <a:lnTo>
                    <a:pt x="13823" y="19647"/>
                  </a:lnTo>
                  <a:lnTo>
                    <a:pt x="13823" y="28803"/>
                  </a:lnTo>
                  <a:cubicBezTo>
                    <a:pt x="13799" y="29279"/>
                    <a:pt x="14168" y="29660"/>
                    <a:pt x="14645" y="29660"/>
                  </a:cubicBezTo>
                  <a:cubicBezTo>
                    <a:pt x="15109" y="29660"/>
                    <a:pt x="15490" y="29279"/>
                    <a:pt x="15466" y="28803"/>
                  </a:cubicBezTo>
                  <a:lnTo>
                    <a:pt x="15466" y="18659"/>
                  </a:lnTo>
                  <a:lnTo>
                    <a:pt x="32242" y="8646"/>
                  </a:lnTo>
                  <a:cubicBezTo>
                    <a:pt x="34076" y="7550"/>
                    <a:pt x="35159" y="5550"/>
                    <a:pt x="35076" y="3431"/>
                  </a:cubicBezTo>
                  <a:lnTo>
                    <a:pt x="34921" y="787"/>
                  </a:lnTo>
                  <a:cubicBezTo>
                    <a:pt x="34898" y="305"/>
                    <a:pt x="34503" y="0"/>
                    <a:pt x="3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0"/>
            <p:cNvSpPr/>
            <p:nvPr/>
          </p:nvSpPr>
          <p:spPr>
            <a:xfrm>
              <a:off x="5819645" y="1555577"/>
              <a:ext cx="1070609" cy="1136370"/>
            </a:xfrm>
            <a:custGeom>
              <a:avLst/>
              <a:gdLst/>
              <a:ahLst/>
              <a:cxnLst/>
              <a:rect l="l" t="t" r="r" b="b"/>
              <a:pathLst>
                <a:path w="34172" h="36271" extrusionOk="0">
                  <a:moveTo>
                    <a:pt x="33626" y="0"/>
                  </a:moveTo>
                  <a:cubicBezTo>
                    <a:pt x="33452" y="0"/>
                    <a:pt x="33278" y="120"/>
                    <a:pt x="33290" y="349"/>
                  </a:cubicBezTo>
                  <a:lnTo>
                    <a:pt x="33433" y="2992"/>
                  </a:lnTo>
                  <a:cubicBezTo>
                    <a:pt x="33492" y="4695"/>
                    <a:pt x="32623" y="6290"/>
                    <a:pt x="31171" y="7159"/>
                  </a:cubicBezTo>
                  <a:lnTo>
                    <a:pt x="3298" y="23792"/>
                  </a:lnTo>
                  <a:cubicBezTo>
                    <a:pt x="1262" y="25019"/>
                    <a:pt x="12" y="27221"/>
                    <a:pt x="0" y="29591"/>
                  </a:cubicBezTo>
                  <a:lnTo>
                    <a:pt x="0" y="35937"/>
                  </a:lnTo>
                  <a:cubicBezTo>
                    <a:pt x="0" y="36115"/>
                    <a:pt x="155" y="36270"/>
                    <a:pt x="334" y="36270"/>
                  </a:cubicBezTo>
                  <a:cubicBezTo>
                    <a:pt x="524" y="36270"/>
                    <a:pt x="667" y="36115"/>
                    <a:pt x="667" y="35937"/>
                  </a:cubicBezTo>
                  <a:lnTo>
                    <a:pt x="667" y="29591"/>
                  </a:lnTo>
                  <a:cubicBezTo>
                    <a:pt x="667" y="27448"/>
                    <a:pt x="1798" y="25471"/>
                    <a:pt x="3632" y="24364"/>
                  </a:cubicBezTo>
                  <a:lnTo>
                    <a:pt x="8501" y="21459"/>
                  </a:lnTo>
                  <a:lnTo>
                    <a:pt x="8501" y="31805"/>
                  </a:lnTo>
                  <a:cubicBezTo>
                    <a:pt x="8501" y="32025"/>
                    <a:pt x="8668" y="32136"/>
                    <a:pt x="8835" y="32136"/>
                  </a:cubicBezTo>
                  <a:cubicBezTo>
                    <a:pt x="9001" y="32136"/>
                    <a:pt x="9168" y="32025"/>
                    <a:pt x="9168" y="31805"/>
                  </a:cubicBezTo>
                  <a:lnTo>
                    <a:pt x="9168" y="21161"/>
                  </a:lnTo>
                  <a:cubicBezTo>
                    <a:pt x="9156" y="21125"/>
                    <a:pt x="9156" y="21101"/>
                    <a:pt x="9144" y="21078"/>
                  </a:cubicBezTo>
                  <a:lnTo>
                    <a:pt x="13823" y="18292"/>
                  </a:lnTo>
                  <a:lnTo>
                    <a:pt x="13823" y="28317"/>
                  </a:lnTo>
                  <a:cubicBezTo>
                    <a:pt x="13805" y="28549"/>
                    <a:pt x="13978" y="28665"/>
                    <a:pt x="14152" y="28665"/>
                  </a:cubicBezTo>
                  <a:cubicBezTo>
                    <a:pt x="14326" y="28665"/>
                    <a:pt x="14502" y="28549"/>
                    <a:pt x="14490" y="28317"/>
                  </a:cubicBezTo>
                  <a:lnTo>
                    <a:pt x="14490" y="17982"/>
                  </a:lnTo>
                  <a:cubicBezTo>
                    <a:pt x="14490" y="17946"/>
                    <a:pt x="14478" y="17923"/>
                    <a:pt x="14466" y="17899"/>
                  </a:cubicBezTo>
                  <a:lnTo>
                    <a:pt x="31504" y="7731"/>
                  </a:lnTo>
                  <a:cubicBezTo>
                    <a:pt x="33171" y="6731"/>
                    <a:pt x="34171" y="4897"/>
                    <a:pt x="34100" y="2968"/>
                  </a:cubicBezTo>
                  <a:lnTo>
                    <a:pt x="33957" y="313"/>
                  </a:lnTo>
                  <a:cubicBezTo>
                    <a:pt x="33945" y="102"/>
                    <a:pt x="33786" y="0"/>
                    <a:pt x="336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0"/>
            <p:cNvSpPr/>
            <p:nvPr/>
          </p:nvSpPr>
          <p:spPr>
            <a:xfrm>
              <a:off x="6638418" y="3338332"/>
              <a:ext cx="1706984" cy="992284"/>
            </a:xfrm>
            <a:custGeom>
              <a:avLst/>
              <a:gdLst/>
              <a:ahLst/>
              <a:cxnLst/>
              <a:rect l="l" t="t" r="r" b="b"/>
              <a:pathLst>
                <a:path w="54484" h="31672" extrusionOk="0">
                  <a:moveTo>
                    <a:pt x="0" y="19277"/>
                  </a:moveTo>
                  <a:lnTo>
                    <a:pt x="0" y="19336"/>
                  </a:lnTo>
                  <a:cubicBezTo>
                    <a:pt x="0" y="19574"/>
                    <a:pt x="167" y="19824"/>
                    <a:pt x="500" y="20015"/>
                  </a:cubicBezTo>
                  <a:lnTo>
                    <a:pt x="20015" y="31278"/>
                  </a:lnTo>
                  <a:cubicBezTo>
                    <a:pt x="20682" y="31671"/>
                    <a:pt x="21777" y="31671"/>
                    <a:pt x="22456" y="31278"/>
                  </a:cubicBezTo>
                  <a:lnTo>
                    <a:pt x="53983" y="13074"/>
                  </a:lnTo>
                  <a:cubicBezTo>
                    <a:pt x="54305" y="12883"/>
                    <a:pt x="54483" y="12633"/>
                    <a:pt x="54483" y="12395"/>
                  </a:cubicBezTo>
                  <a:lnTo>
                    <a:pt x="54483" y="12335"/>
                  </a:lnTo>
                  <a:cubicBezTo>
                    <a:pt x="54472" y="12085"/>
                    <a:pt x="54305" y="11847"/>
                    <a:pt x="53983" y="11657"/>
                  </a:cubicBezTo>
                  <a:lnTo>
                    <a:pt x="34469" y="393"/>
                  </a:lnTo>
                  <a:cubicBezTo>
                    <a:pt x="33802" y="1"/>
                    <a:pt x="32707" y="1"/>
                    <a:pt x="32028" y="393"/>
                  </a:cubicBezTo>
                  <a:lnTo>
                    <a:pt x="500" y="18598"/>
                  </a:lnTo>
                  <a:cubicBezTo>
                    <a:pt x="179" y="18789"/>
                    <a:pt x="12" y="19027"/>
                    <a:pt x="0" y="1927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0"/>
            <p:cNvSpPr/>
            <p:nvPr/>
          </p:nvSpPr>
          <p:spPr>
            <a:xfrm>
              <a:off x="6637666" y="3725161"/>
              <a:ext cx="1707736" cy="627070"/>
            </a:xfrm>
            <a:custGeom>
              <a:avLst/>
              <a:gdLst/>
              <a:ahLst/>
              <a:cxnLst/>
              <a:rect l="l" t="t" r="r" b="b"/>
              <a:pathLst>
                <a:path w="54508" h="20015" extrusionOk="0">
                  <a:moveTo>
                    <a:pt x="24" y="6953"/>
                  </a:moveTo>
                  <a:lnTo>
                    <a:pt x="24" y="7620"/>
                  </a:lnTo>
                  <a:cubicBezTo>
                    <a:pt x="1" y="7894"/>
                    <a:pt x="167" y="8156"/>
                    <a:pt x="524" y="8370"/>
                  </a:cubicBezTo>
                  <a:lnTo>
                    <a:pt x="20039" y="19622"/>
                  </a:lnTo>
                  <a:cubicBezTo>
                    <a:pt x="20706" y="20015"/>
                    <a:pt x="21801" y="20015"/>
                    <a:pt x="22480" y="19622"/>
                  </a:cubicBezTo>
                  <a:lnTo>
                    <a:pt x="54007" y="1417"/>
                  </a:lnTo>
                  <a:cubicBezTo>
                    <a:pt x="54174" y="1322"/>
                    <a:pt x="54329" y="1191"/>
                    <a:pt x="54424" y="1024"/>
                  </a:cubicBezTo>
                  <a:cubicBezTo>
                    <a:pt x="54460" y="905"/>
                    <a:pt x="54496" y="822"/>
                    <a:pt x="54507" y="798"/>
                  </a:cubicBezTo>
                  <a:lnTo>
                    <a:pt x="54507" y="798"/>
                  </a:lnTo>
                  <a:lnTo>
                    <a:pt x="54507" y="774"/>
                  </a:lnTo>
                  <a:lnTo>
                    <a:pt x="54507" y="0"/>
                  </a:lnTo>
                  <a:cubicBezTo>
                    <a:pt x="54496" y="250"/>
                    <a:pt x="54329" y="500"/>
                    <a:pt x="54007" y="679"/>
                  </a:cubicBezTo>
                  <a:lnTo>
                    <a:pt x="22480" y="18895"/>
                  </a:lnTo>
                  <a:cubicBezTo>
                    <a:pt x="21813" y="19288"/>
                    <a:pt x="20717" y="19288"/>
                    <a:pt x="20039" y="18895"/>
                  </a:cubicBezTo>
                  <a:lnTo>
                    <a:pt x="524" y="7632"/>
                  </a:lnTo>
                  <a:cubicBezTo>
                    <a:pt x="191" y="7442"/>
                    <a:pt x="24" y="7192"/>
                    <a:pt x="24" y="69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0"/>
            <p:cNvSpPr/>
            <p:nvPr/>
          </p:nvSpPr>
          <p:spPr>
            <a:xfrm>
              <a:off x="6727207" y="3386831"/>
              <a:ext cx="1499579" cy="881094"/>
            </a:xfrm>
            <a:custGeom>
              <a:avLst/>
              <a:gdLst/>
              <a:ahLst/>
              <a:cxnLst/>
              <a:rect l="l" t="t" r="r" b="b"/>
              <a:pathLst>
                <a:path w="47864" h="28123" extrusionOk="0">
                  <a:moveTo>
                    <a:pt x="18526" y="28123"/>
                  </a:moveTo>
                  <a:lnTo>
                    <a:pt x="0" y="17062"/>
                  </a:lnTo>
                  <a:lnTo>
                    <a:pt x="29337" y="0"/>
                  </a:lnTo>
                  <a:lnTo>
                    <a:pt x="47863" y="1106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0"/>
            <p:cNvSpPr/>
            <p:nvPr/>
          </p:nvSpPr>
          <p:spPr>
            <a:xfrm>
              <a:off x="7090883" y="3719177"/>
              <a:ext cx="110094" cy="55235"/>
            </a:xfrm>
            <a:custGeom>
              <a:avLst/>
              <a:gdLst/>
              <a:ahLst/>
              <a:cxnLst/>
              <a:rect l="l" t="t" r="r" b="b"/>
              <a:pathLst>
                <a:path w="3514" h="1763" extrusionOk="0">
                  <a:moveTo>
                    <a:pt x="1" y="882"/>
                  </a:moveTo>
                  <a:lnTo>
                    <a:pt x="1751" y="1"/>
                  </a:lnTo>
                  <a:lnTo>
                    <a:pt x="3513" y="882"/>
                  </a:lnTo>
                  <a:lnTo>
                    <a:pt x="1751" y="1763"/>
                  </a:lnTo>
                  <a:close/>
                </a:path>
              </a:pathLst>
            </a:custGeom>
            <a:solidFill>
              <a:srgbClr val="2B2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0"/>
            <p:cNvSpPr/>
            <p:nvPr/>
          </p:nvSpPr>
          <p:spPr>
            <a:xfrm>
              <a:off x="7090883" y="3526718"/>
              <a:ext cx="110094" cy="55235"/>
            </a:xfrm>
            <a:custGeom>
              <a:avLst/>
              <a:gdLst/>
              <a:ahLst/>
              <a:cxnLst/>
              <a:rect l="l" t="t" r="r" b="b"/>
              <a:pathLst>
                <a:path w="3514" h="1763" extrusionOk="0">
                  <a:moveTo>
                    <a:pt x="1" y="881"/>
                  </a:moveTo>
                  <a:lnTo>
                    <a:pt x="1751" y="0"/>
                  </a:lnTo>
                  <a:lnTo>
                    <a:pt x="3513" y="881"/>
                  </a:lnTo>
                  <a:lnTo>
                    <a:pt x="1751" y="1762"/>
                  </a:lnTo>
                  <a:close/>
                </a:path>
              </a:pathLst>
            </a:custGeom>
            <a:solidFill>
              <a:srgbClr val="2B2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0"/>
            <p:cNvSpPr/>
            <p:nvPr/>
          </p:nvSpPr>
          <p:spPr>
            <a:xfrm>
              <a:off x="7090883" y="3169340"/>
              <a:ext cx="110094" cy="55266"/>
            </a:xfrm>
            <a:custGeom>
              <a:avLst/>
              <a:gdLst/>
              <a:ahLst/>
              <a:cxnLst/>
              <a:rect l="l" t="t" r="r" b="b"/>
              <a:pathLst>
                <a:path w="3514" h="1764" extrusionOk="0">
                  <a:moveTo>
                    <a:pt x="1751" y="1"/>
                  </a:moveTo>
                  <a:lnTo>
                    <a:pt x="1" y="882"/>
                  </a:lnTo>
                  <a:lnTo>
                    <a:pt x="1751" y="1763"/>
                  </a:lnTo>
                  <a:lnTo>
                    <a:pt x="3513" y="882"/>
                  </a:lnTo>
                  <a:lnTo>
                    <a:pt x="175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0"/>
            <p:cNvSpPr/>
            <p:nvPr/>
          </p:nvSpPr>
          <p:spPr>
            <a:xfrm>
              <a:off x="7090883" y="3554320"/>
              <a:ext cx="54859" cy="220093"/>
            </a:xfrm>
            <a:custGeom>
              <a:avLst/>
              <a:gdLst/>
              <a:ahLst/>
              <a:cxnLst/>
              <a:rect l="l" t="t" r="r" b="b"/>
              <a:pathLst>
                <a:path w="1751" h="7025" extrusionOk="0">
                  <a:moveTo>
                    <a:pt x="1" y="0"/>
                  </a:moveTo>
                  <a:lnTo>
                    <a:pt x="1" y="6144"/>
                  </a:lnTo>
                  <a:lnTo>
                    <a:pt x="1751" y="7025"/>
                  </a:lnTo>
                  <a:lnTo>
                    <a:pt x="1751" y="88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0"/>
            <p:cNvSpPr/>
            <p:nvPr/>
          </p:nvSpPr>
          <p:spPr>
            <a:xfrm>
              <a:off x="7145710" y="3554320"/>
              <a:ext cx="55266" cy="220093"/>
            </a:xfrm>
            <a:custGeom>
              <a:avLst/>
              <a:gdLst/>
              <a:ahLst/>
              <a:cxnLst/>
              <a:rect l="l" t="t" r="r" b="b"/>
              <a:pathLst>
                <a:path w="1764" h="7025" extrusionOk="0">
                  <a:moveTo>
                    <a:pt x="1763" y="0"/>
                  </a:moveTo>
                  <a:lnTo>
                    <a:pt x="1" y="881"/>
                  </a:lnTo>
                  <a:lnTo>
                    <a:pt x="1" y="7025"/>
                  </a:lnTo>
                  <a:lnTo>
                    <a:pt x="1763" y="6144"/>
                  </a:lnTo>
                  <a:lnTo>
                    <a:pt x="1763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0"/>
            <p:cNvSpPr/>
            <p:nvPr/>
          </p:nvSpPr>
          <p:spPr>
            <a:xfrm>
              <a:off x="7090883" y="3911666"/>
              <a:ext cx="110094" cy="55235"/>
            </a:xfrm>
            <a:custGeom>
              <a:avLst/>
              <a:gdLst/>
              <a:ahLst/>
              <a:cxnLst/>
              <a:rect l="l" t="t" r="r" b="b"/>
              <a:pathLst>
                <a:path w="3514" h="1763" extrusionOk="0">
                  <a:moveTo>
                    <a:pt x="1751" y="0"/>
                  </a:moveTo>
                  <a:lnTo>
                    <a:pt x="1" y="881"/>
                  </a:lnTo>
                  <a:lnTo>
                    <a:pt x="1751" y="1762"/>
                  </a:lnTo>
                  <a:lnTo>
                    <a:pt x="3513" y="881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9D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0"/>
            <p:cNvSpPr/>
            <p:nvPr/>
          </p:nvSpPr>
          <p:spPr>
            <a:xfrm>
              <a:off x="7090883" y="3746778"/>
              <a:ext cx="54859" cy="220125"/>
            </a:xfrm>
            <a:custGeom>
              <a:avLst/>
              <a:gdLst/>
              <a:ahLst/>
              <a:cxnLst/>
              <a:rect l="l" t="t" r="r" b="b"/>
              <a:pathLst>
                <a:path w="1751" h="7026" extrusionOk="0">
                  <a:moveTo>
                    <a:pt x="1" y="1"/>
                  </a:moveTo>
                  <a:lnTo>
                    <a:pt x="1" y="6144"/>
                  </a:lnTo>
                  <a:lnTo>
                    <a:pt x="1751" y="7025"/>
                  </a:lnTo>
                  <a:lnTo>
                    <a:pt x="1751" y="882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0"/>
            <p:cNvSpPr/>
            <p:nvPr/>
          </p:nvSpPr>
          <p:spPr>
            <a:xfrm>
              <a:off x="7145710" y="3746778"/>
              <a:ext cx="55266" cy="220125"/>
            </a:xfrm>
            <a:custGeom>
              <a:avLst/>
              <a:gdLst/>
              <a:ahLst/>
              <a:cxnLst/>
              <a:rect l="l" t="t" r="r" b="b"/>
              <a:pathLst>
                <a:path w="1764" h="7026" extrusionOk="0">
                  <a:moveTo>
                    <a:pt x="1763" y="1"/>
                  </a:moveTo>
                  <a:lnTo>
                    <a:pt x="1" y="882"/>
                  </a:lnTo>
                  <a:lnTo>
                    <a:pt x="1" y="7025"/>
                  </a:lnTo>
                  <a:lnTo>
                    <a:pt x="1763" y="6144"/>
                  </a:lnTo>
                  <a:lnTo>
                    <a:pt x="1763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0"/>
            <p:cNvSpPr/>
            <p:nvPr/>
          </p:nvSpPr>
          <p:spPr>
            <a:xfrm>
              <a:off x="7090883" y="3196973"/>
              <a:ext cx="54859" cy="384983"/>
            </a:xfrm>
            <a:custGeom>
              <a:avLst/>
              <a:gdLst/>
              <a:ahLst/>
              <a:cxnLst/>
              <a:rect l="l" t="t" r="r" b="b"/>
              <a:pathLst>
                <a:path w="1751" h="12288" extrusionOk="0">
                  <a:moveTo>
                    <a:pt x="1" y="0"/>
                  </a:moveTo>
                  <a:lnTo>
                    <a:pt x="1" y="11406"/>
                  </a:lnTo>
                  <a:lnTo>
                    <a:pt x="1751" y="12287"/>
                  </a:lnTo>
                  <a:lnTo>
                    <a:pt x="1751" y="88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0"/>
            <p:cNvSpPr/>
            <p:nvPr/>
          </p:nvSpPr>
          <p:spPr>
            <a:xfrm>
              <a:off x="7145710" y="3196973"/>
              <a:ext cx="55266" cy="384983"/>
            </a:xfrm>
            <a:custGeom>
              <a:avLst/>
              <a:gdLst/>
              <a:ahLst/>
              <a:cxnLst/>
              <a:rect l="l" t="t" r="r" b="b"/>
              <a:pathLst>
                <a:path w="1764" h="12288" extrusionOk="0">
                  <a:moveTo>
                    <a:pt x="1763" y="0"/>
                  </a:moveTo>
                  <a:lnTo>
                    <a:pt x="1" y="881"/>
                  </a:lnTo>
                  <a:lnTo>
                    <a:pt x="1" y="12287"/>
                  </a:lnTo>
                  <a:lnTo>
                    <a:pt x="1763" y="11406"/>
                  </a:lnTo>
                  <a:lnTo>
                    <a:pt x="176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0"/>
            <p:cNvSpPr/>
            <p:nvPr/>
          </p:nvSpPr>
          <p:spPr>
            <a:xfrm>
              <a:off x="7357969" y="3676662"/>
              <a:ext cx="195123" cy="97374"/>
            </a:xfrm>
            <a:custGeom>
              <a:avLst/>
              <a:gdLst/>
              <a:ahLst/>
              <a:cxnLst/>
              <a:rect l="l" t="t" r="r" b="b"/>
              <a:pathLst>
                <a:path w="6228" h="3108" extrusionOk="0">
                  <a:moveTo>
                    <a:pt x="1" y="1548"/>
                  </a:moveTo>
                  <a:lnTo>
                    <a:pt x="3120" y="0"/>
                  </a:lnTo>
                  <a:lnTo>
                    <a:pt x="6228" y="1548"/>
                  </a:lnTo>
                  <a:lnTo>
                    <a:pt x="3120" y="3108"/>
                  </a:lnTo>
                  <a:close/>
                </a:path>
              </a:pathLst>
            </a:custGeom>
            <a:solidFill>
              <a:srgbClr val="2B2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0"/>
            <p:cNvSpPr/>
            <p:nvPr/>
          </p:nvSpPr>
          <p:spPr>
            <a:xfrm>
              <a:off x="7357969" y="3433074"/>
              <a:ext cx="195123" cy="97405"/>
            </a:xfrm>
            <a:custGeom>
              <a:avLst/>
              <a:gdLst/>
              <a:ahLst/>
              <a:cxnLst/>
              <a:rect l="l" t="t" r="r" b="b"/>
              <a:pathLst>
                <a:path w="6228" h="3109" extrusionOk="0">
                  <a:moveTo>
                    <a:pt x="1" y="1548"/>
                  </a:moveTo>
                  <a:lnTo>
                    <a:pt x="3120" y="1"/>
                  </a:lnTo>
                  <a:lnTo>
                    <a:pt x="6228" y="1548"/>
                  </a:lnTo>
                  <a:lnTo>
                    <a:pt x="3120" y="3108"/>
                  </a:lnTo>
                  <a:close/>
                </a:path>
              </a:pathLst>
            </a:custGeom>
            <a:solidFill>
              <a:srgbClr val="2B22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0"/>
            <p:cNvSpPr/>
            <p:nvPr/>
          </p:nvSpPr>
          <p:spPr>
            <a:xfrm>
              <a:off x="7357969" y="3043269"/>
              <a:ext cx="195123" cy="97405"/>
            </a:xfrm>
            <a:custGeom>
              <a:avLst/>
              <a:gdLst/>
              <a:ahLst/>
              <a:cxnLst/>
              <a:rect l="l" t="t" r="r" b="b"/>
              <a:pathLst>
                <a:path w="6228" h="3109" extrusionOk="0">
                  <a:moveTo>
                    <a:pt x="3120" y="1"/>
                  </a:moveTo>
                  <a:lnTo>
                    <a:pt x="1" y="1560"/>
                  </a:lnTo>
                  <a:lnTo>
                    <a:pt x="3120" y="3108"/>
                  </a:lnTo>
                  <a:lnTo>
                    <a:pt x="6228" y="1560"/>
                  </a:lnTo>
                  <a:lnTo>
                    <a:pt x="3120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0"/>
            <p:cNvSpPr/>
            <p:nvPr/>
          </p:nvSpPr>
          <p:spPr>
            <a:xfrm>
              <a:off x="7357969" y="3481572"/>
              <a:ext cx="97750" cy="292466"/>
            </a:xfrm>
            <a:custGeom>
              <a:avLst/>
              <a:gdLst/>
              <a:ahLst/>
              <a:cxnLst/>
              <a:rect l="l" t="t" r="r" b="b"/>
              <a:pathLst>
                <a:path w="3120" h="9335" extrusionOk="0">
                  <a:moveTo>
                    <a:pt x="1" y="0"/>
                  </a:moveTo>
                  <a:lnTo>
                    <a:pt x="1" y="7775"/>
                  </a:lnTo>
                  <a:lnTo>
                    <a:pt x="3120" y="9335"/>
                  </a:lnTo>
                  <a:lnTo>
                    <a:pt x="3120" y="156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0"/>
            <p:cNvSpPr/>
            <p:nvPr/>
          </p:nvSpPr>
          <p:spPr>
            <a:xfrm>
              <a:off x="7455718" y="3481572"/>
              <a:ext cx="97374" cy="292466"/>
            </a:xfrm>
            <a:custGeom>
              <a:avLst/>
              <a:gdLst/>
              <a:ahLst/>
              <a:cxnLst/>
              <a:rect l="l" t="t" r="r" b="b"/>
              <a:pathLst>
                <a:path w="3108" h="9335" extrusionOk="0">
                  <a:moveTo>
                    <a:pt x="3108" y="0"/>
                  </a:moveTo>
                  <a:lnTo>
                    <a:pt x="0" y="1560"/>
                  </a:lnTo>
                  <a:lnTo>
                    <a:pt x="0" y="9335"/>
                  </a:lnTo>
                  <a:lnTo>
                    <a:pt x="3108" y="7775"/>
                  </a:lnTo>
                  <a:lnTo>
                    <a:pt x="3108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0"/>
            <p:cNvSpPr/>
            <p:nvPr/>
          </p:nvSpPr>
          <p:spPr>
            <a:xfrm>
              <a:off x="7357969" y="3822502"/>
              <a:ext cx="195123" cy="97781"/>
            </a:xfrm>
            <a:custGeom>
              <a:avLst/>
              <a:gdLst/>
              <a:ahLst/>
              <a:cxnLst/>
              <a:rect l="l" t="t" r="r" b="b"/>
              <a:pathLst>
                <a:path w="6228" h="3121" extrusionOk="0">
                  <a:moveTo>
                    <a:pt x="3120" y="1"/>
                  </a:moveTo>
                  <a:lnTo>
                    <a:pt x="1" y="1560"/>
                  </a:lnTo>
                  <a:lnTo>
                    <a:pt x="3120" y="3120"/>
                  </a:lnTo>
                  <a:lnTo>
                    <a:pt x="6228" y="1560"/>
                  </a:lnTo>
                  <a:lnTo>
                    <a:pt x="3120" y="1"/>
                  </a:lnTo>
                  <a:close/>
                </a:path>
              </a:pathLst>
            </a:custGeom>
            <a:solidFill>
              <a:srgbClr val="9D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0"/>
            <p:cNvSpPr/>
            <p:nvPr/>
          </p:nvSpPr>
          <p:spPr>
            <a:xfrm>
              <a:off x="7357969" y="3725161"/>
              <a:ext cx="97750" cy="195123"/>
            </a:xfrm>
            <a:custGeom>
              <a:avLst/>
              <a:gdLst/>
              <a:ahLst/>
              <a:cxnLst/>
              <a:rect l="l" t="t" r="r" b="b"/>
              <a:pathLst>
                <a:path w="3120" h="6228" extrusionOk="0">
                  <a:moveTo>
                    <a:pt x="1" y="0"/>
                  </a:moveTo>
                  <a:lnTo>
                    <a:pt x="1" y="4667"/>
                  </a:lnTo>
                  <a:lnTo>
                    <a:pt x="3120" y="6227"/>
                  </a:lnTo>
                  <a:lnTo>
                    <a:pt x="3120" y="1560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0"/>
            <p:cNvSpPr/>
            <p:nvPr/>
          </p:nvSpPr>
          <p:spPr>
            <a:xfrm>
              <a:off x="7455718" y="3725161"/>
              <a:ext cx="97374" cy="195123"/>
            </a:xfrm>
            <a:custGeom>
              <a:avLst/>
              <a:gdLst/>
              <a:ahLst/>
              <a:cxnLst/>
              <a:rect l="l" t="t" r="r" b="b"/>
              <a:pathLst>
                <a:path w="3108" h="6228" extrusionOk="0">
                  <a:moveTo>
                    <a:pt x="3108" y="0"/>
                  </a:moveTo>
                  <a:lnTo>
                    <a:pt x="0" y="1560"/>
                  </a:lnTo>
                  <a:lnTo>
                    <a:pt x="0" y="6227"/>
                  </a:lnTo>
                  <a:lnTo>
                    <a:pt x="3108" y="4667"/>
                  </a:lnTo>
                  <a:lnTo>
                    <a:pt x="3108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0"/>
            <p:cNvSpPr/>
            <p:nvPr/>
          </p:nvSpPr>
          <p:spPr>
            <a:xfrm>
              <a:off x="7357969" y="3092144"/>
              <a:ext cx="97750" cy="438338"/>
            </a:xfrm>
            <a:custGeom>
              <a:avLst/>
              <a:gdLst/>
              <a:ahLst/>
              <a:cxnLst/>
              <a:rect l="l" t="t" r="r" b="b"/>
              <a:pathLst>
                <a:path w="3120" h="13991" extrusionOk="0">
                  <a:moveTo>
                    <a:pt x="1" y="0"/>
                  </a:moveTo>
                  <a:lnTo>
                    <a:pt x="1" y="12430"/>
                  </a:lnTo>
                  <a:lnTo>
                    <a:pt x="3120" y="13990"/>
                  </a:lnTo>
                  <a:lnTo>
                    <a:pt x="3120" y="1548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0"/>
            <p:cNvSpPr/>
            <p:nvPr/>
          </p:nvSpPr>
          <p:spPr>
            <a:xfrm>
              <a:off x="7455718" y="3092144"/>
              <a:ext cx="97374" cy="438338"/>
            </a:xfrm>
            <a:custGeom>
              <a:avLst/>
              <a:gdLst/>
              <a:ahLst/>
              <a:cxnLst/>
              <a:rect l="l" t="t" r="r" b="b"/>
              <a:pathLst>
                <a:path w="3108" h="13991" extrusionOk="0">
                  <a:moveTo>
                    <a:pt x="3108" y="0"/>
                  </a:moveTo>
                  <a:lnTo>
                    <a:pt x="0" y="1548"/>
                  </a:lnTo>
                  <a:lnTo>
                    <a:pt x="0" y="13990"/>
                  </a:lnTo>
                  <a:lnTo>
                    <a:pt x="3108" y="12430"/>
                  </a:lnTo>
                  <a:lnTo>
                    <a:pt x="310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0"/>
            <p:cNvSpPr/>
            <p:nvPr/>
          </p:nvSpPr>
          <p:spPr>
            <a:xfrm>
              <a:off x="7640721" y="3581921"/>
              <a:ext cx="110062" cy="54859"/>
            </a:xfrm>
            <a:custGeom>
              <a:avLst/>
              <a:gdLst/>
              <a:ahLst/>
              <a:cxnLst/>
              <a:rect l="l" t="t" r="r" b="b"/>
              <a:pathLst>
                <a:path w="3513" h="1751" extrusionOk="0">
                  <a:moveTo>
                    <a:pt x="1751" y="0"/>
                  </a:moveTo>
                  <a:lnTo>
                    <a:pt x="1" y="881"/>
                  </a:lnTo>
                  <a:lnTo>
                    <a:pt x="1751" y="1750"/>
                  </a:lnTo>
                  <a:lnTo>
                    <a:pt x="3513" y="881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9659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0"/>
            <p:cNvSpPr/>
            <p:nvPr/>
          </p:nvSpPr>
          <p:spPr>
            <a:xfrm>
              <a:off x="7640721" y="3499461"/>
              <a:ext cx="110062" cy="54890"/>
            </a:xfrm>
            <a:custGeom>
              <a:avLst/>
              <a:gdLst/>
              <a:ahLst/>
              <a:cxnLst/>
              <a:rect l="l" t="t" r="r" b="b"/>
              <a:pathLst>
                <a:path w="3513" h="1752" extrusionOk="0">
                  <a:moveTo>
                    <a:pt x="1751" y="1"/>
                  </a:moveTo>
                  <a:lnTo>
                    <a:pt x="1" y="870"/>
                  </a:lnTo>
                  <a:lnTo>
                    <a:pt x="1751" y="1751"/>
                  </a:lnTo>
                  <a:lnTo>
                    <a:pt x="3513" y="870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rgbClr val="E8B0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0"/>
            <p:cNvSpPr/>
            <p:nvPr/>
          </p:nvSpPr>
          <p:spPr>
            <a:xfrm>
              <a:off x="7640721" y="3334228"/>
              <a:ext cx="110062" cy="55235"/>
            </a:xfrm>
            <a:custGeom>
              <a:avLst/>
              <a:gdLst/>
              <a:ahLst/>
              <a:cxnLst/>
              <a:rect l="l" t="t" r="r" b="b"/>
              <a:pathLst>
                <a:path w="3513" h="1763" extrusionOk="0">
                  <a:moveTo>
                    <a:pt x="1751" y="1"/>
                  </a:moveTo>
                  <a:lnTo>
                    <a:pt x="1" y="882"/>
                  </a:lnTo>
                  <a:lnTo>
                    <a:pt x="1751" y="1763"/>
                  </a:lnTo>
                  <a:lnTo>
                    <a:pt x="3513" y="882"/>
                  </a:lnTo>
                  <a:lnTo>
                    <a:pt x="175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0"/>
            <p:cNvSpPr/>
            <p:nvPr/>
          </p:nvSpPr>
          <p:spPr>
            <a:xfrm>
              <a:off x="7640721" y="3526718"/>
              <a:ext cx="54859" cy="110062"/>
            </a:xfrm>
            <a:custGeom>
              <a:avLst/>
              <a:gdLst/>
              <a:ahLst/>
              <a:cxnLst/>
              <a:rect l="l" t="t" r="r" b="b"/>
              <a:pathLst>
                <a:path w="1751" h="3513" extrusionOk="0">
                  <a:moveTo>
                    <a:pt x="1" y="0"/>
                  </a:moveTo>
                  <a:lnTo>
                    <a:pt x="1" y="2643"/>
                  </a:lnTo>
                  <a:lnTo>
                    <a:pt x="1751" y="3512"/>
                  </a:lnTo>
                  <a:lnTo>
                    <a:pt x="1751" y="88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0"/>
            <p:cNvSpPr/>
            <p:nvPr/>
          </p:nvSpPr>
          <p:spPr>
            <a:xfrm>
              <a:off x="7695548" y="3526718"/>
              <a:ext cx="55235" cy="110062"/>
            </a:xfrm>
            <a:custGeom>
              <a:avLst/>
              <a:gdLst/>
              <a:ahLst/>
              <a:cxnLst/>
              <a:rect l="l" t="t" r="r" b="b"/>
              <a:pathLst>
                <a:path w="1763" h="3513" extrusionOk="0">
                  <a:moveTo>
                    <a:pt x="1763" y="0"/>
                  </a:moveTo>
                  <a:lnTo>
                    <a:pt x="1" y="881"/>
                  </a:lnTo>
                  <a:lnTo>
                    <a:pt x="1" y="3512"/>
                  </a:lnTo>
                  <a:lnTo>
                    <a:pt x="1763" y="2643"/>
                  </a:lnTo>
                  <a:lnTo>
                    <a:pt x="1763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0"/>
            <p:cNvSpPr/>
            <p:nvPr/>
          </p:nvSpPr>
          <p:spPr>
            <a:xfrm>
              <a:off x="7640721" y="3636748"/>
              <a:ext cx="110062" cy="55235"/>
            </a:xfrm>
            <a:custGeom>
              <a:avLst/>
              <a:gdLst/>
              <a:ahLst/>
              <a:cxnLst/>
              <a:rect l="l" t="t" r="r" b="b"/>
              <a:pathLst>
                <a:path w="3513" h="1763" extrusionOk="0">
                  <a:moveTo>
                    <a:pt x="1751" y="0"/>
                  </a:moveTo>
                  <a:lnTo>
                    <a:pt x="1" y="882"/>
                  </a:lnTo>
                  <a:lnTo>
                    <a:pt x="1751" y="1763"/>
                  </a:lnTo>
                  <a:lnTo>
                    <a:pt x="3513" y="882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9D6B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0"/>
            <p:cNvSpPr/>
            <p:nvPr/>
          </p:nvSpPr>
          <p:spPr>
            <a:xfrm>
              <a:off x="7640721" y="3609523"/>
              <a:ext cx="54859" cy="82461"/>
            </a:xfrm>
            <a:custGeom>
              <a:avLst/>
              <a:gdLst/>
              <a:ahLst/>
              <a:cxnLst/>
              <a:rect l="l" t="t" r="r" b="b"/>
              <a:pathLst>
                <a:path w="1751" h="2632" extrusionOk="0">
                  <a:moveTo>
                    <a:pt x="1" y="0"/>
                  </a:moveTo>
                  <a:lnTo>
                    <a:pt x="1" y="1751"/>
                  </a:lnTo>
                  <a:lnTo>
                    <a:pt x="1751" y="2632"/>
                  </a:lnTo>
                  <a:lnTo>
                    <a:pt x="1751" y="869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0"/>
            <p:cNvSpPr/>
            <p:nvPr/>
          </p:nvSpPr>
          <p:spPr>
            <a:xfrm>
              <a:off x="7695548" y="3609523"/>
              <a:ext cx="55235" cy="82461"/>
            </a:xfrm>
            <a:custGeom>
              <a:avLst/>
              <a:gdLst/>
              <a:ahLst/>
              <a:cxnLst/>
              <a:rect l="l" t="t" r="r" b="b"/>
              <a:pathLst>
                <a:path w="1763" h="2632" extrusionOk="0">
                  <a:moveTo>
                    <a:pt x="1763" y="0"/>
                  </a:moveTo>
                  <a:lnTo>
                    <a:pt x="1" y="869"/>
                  </a:lnTo>
                  <a:lnTo>
                    <a:pt x="1" y="2632"/>
                  </a:lnTo>
                  <a:lnTo>
                    <a:pt x="1763" y="1751"/>
                  </a:lnTo>
                  <a:lnTo>
                    <a:pt x="176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0"/>
            <p:cNvSpPr/>
            <p:nvPr/>
          </p:nvSpPr>
          <p:spPr>
            <a:xfrm>
              <a:off x="7640721" y="3361830"/>
              <a:ext cx="54859" cy="192523"/>
            </a:xfrm>
            <a:custGeom>
              <a:avLst/>
              <a:gdLst/>
              <a:ahLst/>
              <a:cxnLst/>
              <a:rect l="l" t="t" r="r" b="b"/>
              <a:pathLst>
                <a:path w="1751" h="6145" extrusionOk="0">
                  <a:moveTo>
                    <a:pt x="1" y="1"/>
                  </a:moveTo>
                  <a:lnTo>
                    <a:pt x="1" y="5263"/>
                  </a:lnTo>
                  <a:lnTo>
                    <a:pt x="1751" y="6144"/>
                  </a:lnTo>
                  <a:lnTo>
                    <a:pt x="1751" y="882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0"/>
            <p:cNvSpPr/>
            <p:nvPr/>
          </p:nvSpPr>
          <p:spPr>
            <a:xfrm>
              <a:off x="7695548" y="3361830"/>
              <a:ext cx="55235" cy="192523"/>
            </a:xfrm>
            <a:custGeom>
              <a:avLst/>
              <a:gdLst/>
              <a:ahLst/>
              <a:cxnLst/>
              <a:rect l="l" t="t" r="r" b="b"/>
              <a:pathLst>
                <a:path w="1763" h="6145" extrusionOk="0">
                  <a:moveTo>
                    <a:pt x="1763" y="1"/>
                  </a:moveTo>
                  <a:lnTo>
                    <a:pt x="1" y="882"/>
                  </a:lnTo>
                  <a:lnTo>
                    <a:pt x="1" y="6144"/>
                  </a:lnTo>
                  <a:lnTo>
                    <a:pt x="1763" y="5263"/>
                  </a:lnTo>
                  <a:lnTo>
                    <a:pt x="1763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0"/>
            <p:cNvSpPr/>
            <p:nvPr/>
          </p:nvSpPr>
          <p:spPr>
            <a:xfrm>
              <a:off x="7145710" y="3939268"/>
              <a:ext cx="277584" cy="139168"/>
            </a:xfrm>
            <a:custGeom>
              <a:avLst/>
              <a:gdLst/>
              <a:ahLst/>
              <a:cxnLst/>
              <a:rect l="l" t="t" r="r" b="b"/>
              <a:pathLst>
                <a:path w="8860" h="4442" extrusionOk="0">
                  <a:moveTo>
                    <a:pt x="1" y="881"/>
                  </a:moveTo>
                  <a:lnTo>
                    <a:pt x="1763" y="0"/>
                  </a:lnTo>
                  <a:lnTo>
                    <a:pt x="8859" y="3560"/>
                  </a:lnTo>
                  <a:lnTo>
                    <a:pt x="7097" y="4441"/>
                  </a:ln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0"/>
            <p:cNvSpPr/>
            <p:nvPr/>
          </p:nvSpPr>
          <p:spPr>
            <a:xfrm>
              <a:off x="7455718" y="3871376"/>
              <a:ext cx="318939" cy="155585"/>
            </a:xfrm>
            <a:custGeom>
              <a:avLst/>
              <a:gdLst/>
              <a:ahLst/>
              <a:cxnLst/>
              <a:rect l="l" t="t" r="r" b="b"/>
              <a:pathLst>
                <a:path w="10180" h="4966" extrusionOk="0">
                  <a:moveTo>
                    <a:pt x="0" y="1560"/>
                  </a:moveTo>
                  <a:lnTo>
                    <a:pt x="3108" y="0"/>
                  </a:lnTo>
                  <a:lnTo>
                    <a:pt x="10180" y="3406"/>
                  </a:lnTo>
                  <a:lnTo>
                    <a:pt x="7072" y="4965"/>
                  </a:ln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0"/>
            <p:cNvSpPr/>
            <p:nvPr/>
          </p:nvSpPr>
          <p:spPr>
            <a:xfrm>
              <a:off x="7695548" y="3664350"/>
              <a:ext cx="258911" cy="123879"/>
            </a:xfrm>
            <a:custGeom>
              <a:avLst/>
              <a:gdLst/>
              <a:ahLst/>
              <a:cxnLst/>
              <a:rect l="l" t="t" r="r" b="b"/>
              <a:pathLst>
                <a:path w="8264" h="3954" extrusionOk="0">
                  <a:moveTo>
                    <a:pt x="1" y="882"/>
                  </a:moveTo>
                  <a:lnTo>
                    <a:pt x="1763" y="1"/>
                  </a:lnTo>
                  <a:lnTo>
                    <a:pt x="8264" y="3084"/>
                  </a:lnTo>
                  <a:lnTo>
                    <a:pt x="6502" y="3953"/>
                  </a:lnTo>
                  <a:close/>
                </a:path>
              </a:pathLst>
            </a:custGeom>
            <a:gradFill>
              <a:gsLst>
                <a:gs pos="0">
                  <a:srgbClr val="A0FDF1">
                    <a:alpha val="41568"/>
                  </a:srgbClr>
                </a:gs>
                <a:gs pos="100000">
                  <a:srgbClr val="FFFFFF">
                    <a:alpha val="37254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93" name="Google Shape;2093;p30"/>
            <p:cNvGrpSpPr/>
            <p:nvPr/>
          </p:nvGrpSpPr>
          <p:grpSpPr>
            <a:xfrm>
              <a:off x="6442393" y="959866"/>
              <a:ext cx="1070613" cy="981751"/>
              <a:chOff x="4490263" y="2648600"/>
              <a:chExt cx="1265350" cy="1160325"/>
            </a:xfrm>
          </p:grpSpPr>
          <p:sp>
            <p:nvSpPr>
              <p:cNvPr id="2094" name="Google Shape;2094;p30"/>
              <p:cNvSpPr/>
              <p:nvPr/>
            </p:nvSpPr>
            <p:spPr>
              <a:xfrm>
                <a:off x="4541163" y="2824825"/>
                <a:ext cx="393225" cy="183375"/>
              </a:xfrm>
              <a:custGeom>
                <a:avLst/>
                <a:gdLst/>
                <a:ahLst/>
                <a:cxnLst/>
                <a:rect l="l" t="t" r="r" b="b"/>
                <a:pathLst>
                  <a:path w="15729" h="7335" extrusionOk="0">
                    <a:moveTo>
                      <a:pt x="6156" y="7335"/>
                    </a:moveTo>
                    <a:lnTo>
                      <a:pt x="15729" y="1762"/>
                    </a:lnTo>
                    <a:cubicBezTo>
                      <a:pt x="15633" y="1691"/>
                      <a:pt x="15538" y="1620"/>
                      <a:pt x="15443" y="1548"/>
                    </a:cubicBezTo>
                    <a:cubicBezTo>
                      <a:pt x="15348" y="1489"/>
                      <a:pt x="15240" y="1405"/>
                      <a:pt x="15145" y="1334"/>
                    </a:cubicBezTo>
                    <a:lnTo>
                      <a:pt x="15133" y="1334"/>
                    </a:lnTo>
                    <a:lnTo>
                      <a:pt x="15109" y="1310"/>
                    </a:lnTo>
                    <a:cubicBezTo>
                      <a:pt x="15026" y="1262"/>
                      <a:pt x="14943" y="1203"/>
                      <a:pt x="14848" y="1143"/>
                    </a:cubicBezTo>
                    <a:cubicBezTo>
                      <a:pt x="14764" y="1096"/>
                      <a:pt x="14669" y="1024"/>
                      <a:pt x="14574" y="977"/>
                    </a:cubicBezTo>
                    <a:lnTo>
                      <a:pt x="14502" y="941"/>
                    </a:lnTo>
                    <a:cubicBezTo>
                      <a:pt x="14431" y="893"/>
                      <a:pt x="14359" y="858"/>
                      <a:pt x="14288" y="810"/>
                    </a:cubicBezTo>
                    <a:cubicBezTo>
                      <a:pt x="14252" y="798"/>
                      <a:pt x="14228" y="786"/>
                      <a:pt x="14205" y="774"/>
                    </a:cubicBezTo>
                    <a:lnTo>
                      <a:pt x="14086" y="715"/>
                    </a:lnTo>
                    <a:lnTo>
                      <a:pt x="14002" y="667"/>
                    </a:lnTo>
                    <a:cubicBezTo>
                      <a:pt x="13955" y="643"/>
                      <a:pt x="13907" y="619"/>
                      <a:pt x="13859" y="596"/>
                    </a:cubicBezTo>
                    <a:lnTo>
                      <a:pt x="13764" y="548"/>
                    </a:lnTo>
                    <a:lnTo>
                      <a:pt x="13716" y="536"/>
                    </a:lnTo>
                    <a:cubicBezTo>
                      <a:pt x="13633" y="488"/>
                      <a:pt x="13538" y="453"/>
                      <a:pt x="13443" y="417"/>
                    </a:cubicBezTo>
                    <a:cubicBezTo>
                      <a:pt x="13347" y="381"/>
                      <a:pt x="13252" y="346"/>
                      <a:pt x="13169" y="310"/>
                    </a:cubicBezTo>
                    <a:lnTo>
                      <a:pt x="13121" y="298"/>
                    </a:lnTo>
                    <a:lnTo>
                      <a:pt x="13026" y="262"/>
                    </a:lnTo>
                    <a:lnTo>
                      <a:pt x="12883" y="215"/>
                    </a:lnTo>
                    <a:lnTo>
                      <a:pt x="12812" y="203"/>
                    </a:lnTo>
                    <a:lnTo>
                      <a:pt x="12681" y="167"/>
                    </a:lnTo>
                    <a:lnTo>
                      <a:pt x="12585" y="143"/>
                    </a:lnTo>
                    <a:lnTo>
                      <a:pt x="12490" y="119"/>
                    </a:lnTo>
                    <a:lnTo>
                      <a:pt x="12371" y="96"/>
                    </a:lnTo>
                    <a:lnTo>
                      <a:pt x="12312" y="72"/>
                    </a:lnTo>
                    <a:lnTo>
                      <a:pt x="12192" y="60"/>
                    </a:lnTo>
                    <a:lnTo>
                      <a:pt x="12050" y="36"/>
                    </a:lnTo>
                    <a:lnTo>
                      <a:pt x="12002" y="24"/>
                    </a:lnTo>
                    <a:cubicBezTo>
                      <a:pt x="11966" y="24"/>
                      <a:pt x="11931" y="24"/>
                      <a:pt x="11883" y="12"/>
                    </a:cubicBezTo>
                    <a:cubicBezTo>
                      <a:pt x="11847" y="12"/>
                      <a:pt x="11788" y="0"/>
                      <a:pt x="11740" y="0"/>
                    </a:cubicBezTo>
                    <a:lnTo>
                      <a:pt x="11692" y="0"/>
                    </a:lnTo>
                    <a:lnTo>
                      <a:pt x="11597" y="0"/>
                    </a:lnTo>
                    <a:lnTo>
                      <a:pt x="11419" y="0"/>
                    </a:lnTo>
                    <a:lnTo>
                      <a:pt x="11371" y="0"/>
                    </a:lnTo>
                    <a:lnTo>
                      <a:pt x="11299" y="0"/>
                    </a:lnTo>
                    <a:cubicBezTo>
                      <a:pt x="11216" y="0"/>
                      <a:pt x="11145" y="0"/>
                      <a:pt x="11073" y="12"/>
                    </a:cubicBezTo>
                    <a:lnTo>
                      <a:pt x="11014" y="12"/>
                    </a:lnTo>
                    <a:lnTo>
                      <a:pt x="10966" y="12"/>
                    </a:lnTo>
                    <a:cubicBezTo>
                      <a:pt x="10847" y="24"/>
                      <a:pt x="10740" y="36"/>
                      <a:pt x="10633" y="60"/>
                    </a:cubicBezTo>
                    <a:lnTo>
                      <a:pt x="10609" y="60"/>
                    </a:lnTo>
                    <a:lnTo>
                      <a:pt x="10609" y="60"/>
                    </a:lnTo>
                    <a:lnTo>
                      <a:pt x="10549" y="72"/>
                    </a:lnTo>
                    <a:cubicBezTo>
                      <a:pt x="10478" y="84"/>
                      <a:pt x="10407" y="107"/>
                      <a:pt x="10347" y="119"/>
                    </a:cubicBezTo>
                    <a:lnTo>
                      <a:pt x="10252" y="155"/>
                    </a:lnTo>
                    <a:lnTo>
                      <a:pt x="10133" y="203"/>
                    </a:lnTo>
                    <a:lnTo>
                      <a:pt x="10097" y="215"/>
                    </a:lnTo>
                    <a:cubicBezTo>
                      <a:pt x="10037" y="227"/>
                      <a:pt x="9978" y="262"/>
                      <a:pt x="9918" y="286"/>
                    </a:cubicBezTo>
                    <a:lnTo>
                      <a:pt x="9823" y="322"/>
                    </a:lnTo>
                    <a:cubicBezTo>
                      <a:pt x="9740" y="357"/>
                      <a:pt x="9645" y="405"/>
                      <a:pt x="9561" y="453"/>
                    </a:cubicBezTo>
                    <a:lnTo>
                      <a:pt x="0" y="6013"/>
                    </a:lnTo>
                    <a:cubicBezTo>
                      <a:pt x="84" y="5965"/>
                      <a:pt x="167" y="5918"/>
                      <a:pt x="262" y="5882"/>
                    </a:cubicBezTo>
                    <a:lnTo>
                      <a:pt x="346" y="5846"/>
                    </a:lnTo>
                    <a:cubicBezTo>
                      <a:pt x="405" y="5822"/>
                      <a:pt x="465" y="5787"/>
                      <a:pt x="524" y="5763"/>
                    </a:cubicBezTo>
                    <a:lnTo>
                      <a:pt x="679" y="5715"/>
                    </a:lnTo>
                    <a:cubicBezTo>
                      <a:pt x="715" y="5703"/>
                      <a:pt x="739" y="5691"/>
                      <a:pt x="774" y="5691"/>
                    </a:cubicBezTo>
                    <a:cubicBezTo>
                      <a:pt x="834" y="5668"/>
                      <a:pt x="905" y="5656"/>
                      <a:pt x="965" y="5644"/>
                    </a:cubicBezTo>
                    <a:lnTo>
                      <a:pt x="1036" y="5620"/>
                    </a:lnTo>
                    <a:lnTo>
                      <a:pt x="1072" y="5620"/>
                    </a:lnTo>
                    <a:cubicBezTo>
                      <a:pt x="1167" y="5608"/>
                      <a:pt x="1286" y="5584"/>
                      <a:pt x="1393" y="5572"/>
                    </a:cubicBezTo>
                    <a:lnTo>
                      <a:pt x="1501" y="5572"/>
                    </a:lnTo>
                    <a:cubicBezTo>
                      <a:pt x="1572" y="5572"/>
                      <a:pt x="1655" y="5560"/>
                      <a:pt x="1727" y="5560"/>
                    </a:cubicBezTo>
                    <a:lnTo>
                      <a:pt x="1846" y="5560"/>
                    </a:lnTo>
                    <a:lnTo>
                      <a:pt x="2025" y="5560"/>
                    </a:lnTo>
                    <a:lnTo>
                      <a:pt x="2167" y="5560"/>
                    </a:lnTo>
                    <a:lnTo>
                      <a:pt x="2322" y="5584"/>
                    </a:lnTo>
                    <a:lnTo>
                      <a:pt x="2489" y="5596"/>
                    </a:lnTo>
                    <a:lnTo>
                      <a:pt x="2620" y="5620"/>
                    </a:lnTo>
                    <a:lnTo>
                      <a:pt x="2798" y="5656"/>
                    </a:lnTo>
                    <a:lnTo>
                      <a:pt x="2929" y="5680"/>
                    </a:lnTo>
                    <a:lnTo>
                      <a:pt x="3120" y="5727"/>
                    </a:lnTo>
                    <a:lnTo>
                      <a:pt x="3239" y="5763"/>
                    </a:lnTo>
                    <a:cubicBezTo>
                      <a:pt x="3310" y="5787"/>
                      <a:pt x="3382" y="5811"/>
                      <a:pt x="3453" y="5834"/>
                    </a:cubicBezTo>
                    <a:lnTo>
                      <a:pt x="3549" y="5870"/>
                    </a:lnTo>
                    <a:cubicBezTo>
                      <a:pt x="3763" y="5941"/>
                      <a:pt x="3965" y="6025"/>
                      <a:pt x="4191" y="6120"/>
                    </a:cubicBezTo>
                    <a:lnTo>
                      <a:pt x="4287" y="6168"/>
                    </a:lnTo>
                    <a:cubicBezTo>
                      <a:pt x="4358" y="6203"/>
                      <a:pt x="4441" y="6239"/>
                      <a:pt x="4513" y="6275"/>
                    </a:cubicBezTo>
                    <a:lnTo>
                      <a:pt x="4632" y="6334"/>
                    </a:lnTo>
                    <a:cubicBezTo>
                      <a:pt x="4727" y="6394"/>
                      <a:pt x="4822" y="6442"/>
                      <a:pt x="4930" y="6501"/>
                    </a:cubicBezTo>
                    <a:cubicBezTo>
                      <a:pt x="5120" y="6620"/>
                      <a:pt x="5323" y="6751"/>
                      <a:pt x="5525" y="6882"/>
                    </a:cubicBezTo>
                    <a:lnTo>
                      <a:pt x="5549" y="6894"/>
                    </a:lnTo>
                    <a:cubicBezTo>
                      <a:pt x="5751" y="7025"/>
                      <a:pt x="5954" y="7180"/>
                      <a:pt x="6156" y="733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30"/>
              <p:cNvSpPr/>
              <p:nvPr/>
            </p:nvSpPr>
            <p:spPr>
              <a:xfrm>
                <a:off x="4752488" y="2648600"/>
                <a:ext cx="603675" cy="464375"/>
              </a:xfrm>
              <a:custGeom>
                <a:avLst/>
                <a:gdLst/>
                <a:ahLst/>
                <a:cxnLst/>
                <a:rect l="l" t="t" r="r" b="b"/>
                <a:pathLst>
                  <a:path w="24147" h="18575" extrusionOk="0">
                    <a:moveTo>
                      <a:pt x="7633" y="7692"/>
                    </a:moveTo>
                    <a:lnTo>
                      <a:pt x="7728" y="7776"/>
                    </a:lnTo>
                    <a:cubicBezTo>
                      <a:pt x="7930" y="7930"/>
                      <a:pt x="8133" y="8097"/>
                      <a:pt x="8323" y="8264"/>
                    </a:cubicBezTo>
                    <a:lnTo>
                      <a:pt x="8431" y="8347"/>
                    </a:lnTo>
                    <a:cubicBezTo>
                      <a:pt x="8633" y="8526"/>
                      <a:pt x="8835" y="8704"/>
                      <a:pt x="9026" y="8895"/>
                    </a:cubicBezTo>
                    <a:cubicBezTo>
                      <a:pt x="9038" y="8907"/>
                      <a:pt x="9050" y="8919"/>
                      <a:pt x="9073" y="8930"/>
                    </a:cubicBezTo>
                    <a:cubicBezTo>
                      <a:pt x="9264" y="9121"/>
                      <a:pt x="9454" y="9323"/>
                      <a:pt x="9645" y="9514"/>
                    </a:cubicBezTo>
                    <a:lnTo>
                      <a:pt x="9704" y="9585"/>
                    </a:lnTo>
                    <a:cubicBezTo>
                      <a:pt x="9895" y="9776"/>
                      <a:pt x="10074" y="9990"/>
                      <a:pt x="10252" y="10204"/>
                    </a:cubicBezTo>
                    <a:lnTo>
                      <a:pt x="10336" y="10300"/>
                    </a:lnTo>
                    <a:cubicBezTo>
                      <a:pt x="10514" y="10502"/>
                      <a:pt x="10681" y="10716"/>
                      <a:pt x="10847" y="10931"/>
                    </a:cubicBezTo>
                    <a:lnTo>
                      <a:pt x="10967" y="11074"/>
                    </a:lnTo>
                    <a:cubicBezTo>
                      <a:pt x="11074" y="11228"/>
                      <a:pt x="11193" y="11383"/>
                      <a:pt x="11300" y="11538"/>
                    </a:cubicBezTo>
                    <a:cubicBezTo>
                      <a:pt x="11383" y="11657"/>
                      <a:pt x="11467" y="11776"/>
                      <a:pt x="11562" y="11907"/>
                    </a:cubicBezTo>
                    <a:cubicBezTo>
                      <a:pt x="11681" y="12086"/>
                      <a:pt x="11812" y="12276"/>
                      <a:pt x="11931" y="12455"/>
                    </a:cubicBezTo>
                    <a:cubicBezTo>
                      <a:pt x="11955" y="12502"/>
                      <a:pt x="11979" y="12538"/>
                      <a:pt x="12002" y="12574"/>
                    </a:cubicBezTo>
                    <a:cubicBezTo>
                      <a:pt x="12145" y="12800"/>
                      <a:pt x="12288" y="13038"/>
                      <a:pt x="12431" y="13276"/>
                    </a:cubicBezTo>
                    <a:cubicBezTo>
                      <a:pt x="12491" y="13383"/>
                      <a:pt x="12550" y="13491"/>
                      <a:pt x="12610" y="13598"/>
                    </a:cubicBezTo>
                    <a:cubicBezTo>
                      <a:pt x="12705" y="13776"/>
                      <a:pt x="12800" y="13943"/>
                      <a:pt x="12895" y="14122"/>
                    </a:cubicBezTo>
                    <a:lnTo>
                      <a:pt x="12979" y="14288"/>
                    </a:lnTo>
                    <a:cubicBezTo>
                      <a:pt x="13098" y="14526"/>
                      <a:pt x="13217" y="14776"/>
                      <a:pt x="13336" y="15015"/>
                    </a:cubicBezTo>
                    <a:cubicBezTo>
                      <a:pt x="13348" y="15050"/>
                      <a:pt x="13360" y="15086"/>
                      <a:pt x="13372" y="15122"/>
                    </a:cubicBezTo>
                    <a:cubicBezTo>
                      <a:pt x="13491" y="15372"/>
                      <a:pt x="13598" y="15622"/>
                      <a:pt x="13705" y="15884"/>
                    </a:cubicBezTo>
                    <a:lnTo>
                      <a:pt x="13753" y="15979"/>
                    </a:lnTo>
                    <a:cubicBezTo>
                      <a:pt x="13848" y="16241"/>
                      <a:pt x="13943" y="16491"/>
                      <a:pt x="14050" y="16753"/>
                    </a:cubicBezTo>
                    <a:lnTo>
                      <a:pt x="14086" y="16872"/>
                    </a:lnTo>
                    <a:cubicBezTo>
                      <a:pt x="14169" y="17122"/>
                      <a:pt x="14253" y="17384"/>
                      <a:pt x="14336" y="17634"/>
                    </a:cubicBezTo>
                    <a:cubicBezTo>
                      <a:pt x="14348" y="17682"/>
                      <a:pt x="14360" y="17717"/>
                      <a:pt x="14372" y="17753"/>
                    </a:cubicBezTo>
                    <a:cubicBezTo>
                      <a:pt x="14443" y="18027"/>
                      <a:pt x="14515" y="18301"/>
                      <a:pt x="14586" y="18575"/>
                    </a:cubicBezTo>
                    <a:lnTo>
                      <a:pt x="24147" y="13002"/>
                    </a:lnTo>
                    <a:cubicBezTo>
                      <a:pt x="24135" y="12967"/>
                      <a:pt x="24123" y="12919"/>
                      <a:pt x="24111" y="12871"/>
                    </a:cubicBezTo>
                    <a:cubicBezTo>
                      <a:pt x="24075" y="12717"/>
                      <a:pt x="24040" y="12562"/>
                      <a:pt x="23992" y="12407"/>
                    </a:cubicBezTo>
                    <a:cubicBezTo>
                      <a:pt x="23968" y="12336"/>
                      <a:pt x="23944" y="12252"/>
                      <a:pt x="23932" y="12193"/>
                    </a:cubicBezTo>
                    <a:cubicBezTo>
                      <a:pt x="23921" y="12145"/>
                      <a:pt x="23909" y="12109"/>
                      <a:pt x="23897" y="12074"/>
                    </a:cubicBezTo>
                    <a:cubicBezTo>
                      <a:pt x="23885" y="12038"/>
                      <a:pt x="23873" y="11990"/>
                      <a:pt x="23861" y="11943"/>
                    </a:cubicBezTo>
                    <a:cubicBezTo>
                      <a:pt x="23813" y="11788"/>
                      <a:pt x="23766" y="11633"/>
                      <a:pt x="23706" y="11490"/>
                    </a:cubicBezTo>
                    <a:cubicBezTo>
                      <a:pt x="23682" y="11419"/>
                      <a:pt x="23671" y="11359"/>
                      <a:pt x="23647" y="11300"/>
                    </a:cubicBezTo>
                    <a:cubicBezTo>
                      <a:pt x="23635" y="11264"/>
                      <a:pt x="23611" y="11228"/>
                      <a:pt x="23599" y="11193"/>
                    </a:cubicBezTo>
                    <a:cubicBezTo>
                      <a:pt x="23587" y="11145"/>
                      <a:pt x="23575" y="11086"/>
                      <a:pt x="23551" y="11038"/>
                    </a:cubicBezTo>
                    <a:cubicBezTo>
                      <a:pt x="23504" y="10895"/>
                      <a:pt x="23444" y="10752"/>
                      <a:pt x="23385" y="10609"/>
                    </a:cubicBezTo>
                    <a:cubicBezTo>
                      <a:pt x="23361" y="10538"/>
                      <a:pt x="23337" y="10478"/>
                      <a:pt x="23313" y="10419"/>
                    </a:cubicBezTo>
                    <a:lnTo>
                      <a:pt x="23278" y="10312"/>
                    </a:lnTo>
                    <a:lnTo>
                      <a:pt x="23218" y="10181"/>
                    </a:lnTo>
                    <a:cubicBezTo>
                      <a:pt x="23159" y="10038"/>
                      <a:pt x="23099" y="9907"/>
                      <a:pt x="23039" y="9764"/>
                    </a:cubicBezTo>
                    <a:cubicBezTo>
                      <a:pt x="23004" y="9692"/>
                      <a:pt x="22980" y="9621"/>
                      <a:pt x="22944" y="9550"/>
                    </a:cubicBezTo>
                    <a:lnTo>
                      <a:pt x="22897" y="9454"/>
                    </a:lnTo>
                    <a:cubicBezTo>
                      <a:pt x="22885" y="9407"/>
                      <a:pt x="22861" y="9371"/>
                      <a:pt x="22849" y="9335"/>
                    </a:cubicBezTo>
                    <a:cubicBezTo>
                      <a:pt x="22778" y="9192"/>
                      <a:pt x="22706" y="9038"/>
                      <a:pt x="22635" y="8895"/>
                    </a:cubicBezTo>
                    <a:cubicBezTo>
                      <a:pt x="22599" y="8835"/>
                      <a:pt x="22575" y="8776"/>
                      <a:pt x="22539" y="8716"/>
                    </a:cubicBezTo>
                    <a:cubicBezTo>
                      <a:pt x="22504" y="8657"/>
                      <a:pt x="22480" y="8609"/>
                      <a:pt x="22456" y="8549"/>
                    </a:cubicBezTo>
                    <a:cubicBezTo>
                      <a:pt x="22432" y="8502"/>
                      <a:pt x="22397" y="8430"/>
                      <a:pt x="22361" y="8359"/>
                    </a:cubicBezTo>
                    <a:cubicBezTo>
                      <a:pt x="22301" y="8252"/>
                      <a:pt x="22230" y="8145"/>
                      <a:pt x="22170" y="8026"/>
                    </a:cubicBezTo>
                    <a:cubicBezTo>
                      <a:pt x="22111" y="7918"/>
                      <a:pt x="22051" y="7811"/>
                      <a:pt x="21992" y="7704"/>
                    </a:cubicBezTo>
                    <a:cubicBezTo>
                      <a:pt x="21968" y="7668"/>
                      <a:pt x="21956" y="7645"/>
                      <a:pt x="21932" y="7609"/>
                    </a:cubicBezTo>
                    <a:cubicBezTo>
                      <a:pt x="21813" y="7406"/>
                      <a:pt x="21694" y="7204"/>
                      <a:pt x="21563" y="7002"/>
                    </a:cubicBezTo>
                    <a:lnTo>
                      <a:pt x="21492" y="6895"/>
                    </a:lnTo>
                    <a:cubicBezTo>
                      <a:pt x="21408" y="6752"/>
                      <a:pt x="21325" y="6621"/>
                      <a:pt x="21230" y="6478"/>
                    </a:cubicBezTo>
                    <a:cubicBezTo>
                      <a:pt x="21194" y="6430"/>
                      <a:pt x="21158" y="6383"/>
                      <a:pt x="21123" y="6335"/>
                    </a:cubicBezTo>
                    <a:cubicBezTo>
                      <a:pt x="21039" y="6216"/>
                      <a:pt x="20956" y="6085"/>
                      <a:pt x="20861" y="5966"/>
                    </a:cubicBezTo>
                    <a:cubicBezTo>
                      <a:pt x="20801" y="5894"/>
                      <a:pt x="20753" y="5811"/>
                      <a:pt x="20694" y="5728"/>
                    </a:cubicBezTo>
                    <a:cubicBezTo>
                      <a:pt x="20634" y="5656"/>
                      <a:pt x="20587" y="5585"/>
                      <a:pt x="20527" y="5513"/>
                    </a:cubicBezTo>
                    <a:cubicBezTo>
                      <a:pt x="20492" y="5454"/>
                      <a:pt x="20456" y="5406"/>
                      <a:pt x="20408" y="5359"/>
                    </a:cubicBezTo>
                    <a:cubicBezTo>
                      <a:pt x="20372" y="5311"/>
                      <a:pt x="20349" y="5287"/>
                      <a:pt x="20325" y="5251"/>
                    </a:cubicBezTo>
                    <a:cubicBezTo>
                      <a:pt x="20206" y="5097"/>
                      <a:pt x="20099" y="4966"/>
                      <a:pt x="19980" y="4823"/>
                    </a:cubicBezTo>
                    <a:cubicBezTo>
                      <a:pt x="19956" y="4787"/>
                      <a:pt x="19932" y="4763"/>
                      <a:pt x="19908" y="4728"/>
                    </a:cubicBezTo>
                    <a:lnTo>
                      <a:pt x="19813" y="4632"/>
                    </a:lnTo>
                    <a:lnTo>
                      <a:pt x="19646" y="4430"/>
                    </a:lnTo>
                    <a:cubicBezTo>
                      <a:pt x="19539" y="4299"/>
                      <a:pt x="19420" y="4180"/>
                      <a:pt x="19301" y="4049"/>
                    </a:cubicBezTo>
                    <a:lnTo>
                      <a:pt x="19265" y="4013"/>
                    </a:lnTo>
                    <a:lnTo>
                      <a:pt x="19206" y="3942"/>
                    </a:lnTo>
                    <a:cubicBezTo>
                      <a:pt x="19122" y="3858"/>
                      <a:pt x="19039" y="3763"/>
                      <a:pt x="18944" y="3680"/>
                    </a:cubicBezTo>
                    <a:cubicBezTo>
                      <a:pt x="18860" y="3585"/>
                      <a:pt x="18741" y="3466"/>
                      <a:pt x="18634" y="3358"/>
                    </a:cubicBezTo>
                    <a:lnTo>
                      <a:pt x="18598" y="3323"/>
                    </a:lnTo>
                    <a:lnTo>
                      <a:pt x="18575" y="3311"/>
                    </a:lnTo>
                    <a:cubicBezTo>
                      <a:pt x="18444" y="3192"/>
                      <a:pt x="18325" y="3073"/>
                      <a:pt x="18194" y="2954"/>
                    </a:cubicBezTo>
                    <a:cubicBezTo>
                      <a:pt x="18122" y="2894"/>
                      <a:pt x="18063" y="2834"/>
                      <a:pt x="18003" y="2787"/>
                    </a:cubicBezTo>
                    <a:lnTo>
                      <a:pt x="17896" y="2692"/>
                    </a:lnTo>
                    <a:lnTo>
                      <a:pt x="17801" y="2608"/>
                    </a:lnTo>
                    <a:cubicBezTo>
                      <a:pt x="17670" y="2501"/>
                      <a:pt x="17539" y="2394"/>
                      <a:pt x="17408" y="2287"/>
                    </a:cubicBezTo>
                    <a:lnTo>
                      <a:pt x="17289" y="2203"/>
                    </a:lnTo>
                    <a:lnTo>
                      <a:pt x="17194" y="2120"/>
                    </a:lnTo>
                    <a:cubicBezTo>
                      <a:pt x="17134" y="2084"/>
                      <a:pt x="17074" y="2037"/>
                      <a:pt x="17027" y="2001"/>
                    </a:cubicBezTo>
                    <a:cubicBezTo>
                      <a:pt x="16896" y="1906"/>
                      <a:pt x="16777" y="1811"/>
                      <a:pt x="16646" y="1727"/>
                    </a:cubicBezTo>
                    <a:lnTo>
                      <a:pt x="16574" y="1680"/>
                    </a:lnTo>
                    <a:lnTo>
                      <a:pt x="16491" y="1620"/>
                    </a:lnTo>
                    <a:lnTo>
                      <a:pt x="16265" y="1477"/>
                    </a:lnTo>
                    <a:cubicBezTo>
                      <a:pt x="16146" y="1394"/>
                      <a:pt x="16027" y="1322"/>
                      <a:pt x="15896" y="1251"/>
                    </a:cubicBezTo>
                    <a:lnTo>
                      <a:pt x="15812" y="1203"/>
                    </a:lnTo>
                    <a:cubicBezTo>
                      <a:pt x="15717" y="1144"/>
                      <a:pt x="15622" y="1096"/>
                      <a:pt x="15539" y="1037"/>
                    </a:cubicBezTo>
                    <a:lnTo>
                      <a:pt x="15431" y="989"/>
                    </a:lnTo>
                    <a:lnTo>
                      <a:pt x="15277" y="918"/>
                    </a:lnTo>
                    <a:lnTo>
                      <a:pt x="15169" y="858"/>
                    </a:lnTo>
                    <a:cubicBezTo>
                      <a:pt x="15110" y="822"/>
                      <a:pt x="15050" y="799"/>
                      <a:pt x="14991" y="775"/>
                    </a:cubicBezTo>
                    <a:cubicBezTo>
                      <a:pt x="14931" y="751"/>
                      <a:pt x="14908" y="727"/>
                      <a:pt x="14860" y="715"/>
                    </a:cubicBezTo>
                    <a:lnTo>
                      <a:pt x="14812" y="691"/>
                    </a:lnTo>
                    <a:cubicBezTo>
                      <a:pt x="14693" y="632"/>
                      <a:pt x="14574" y="584"/>
                      <a:pt x="14467" y="537"/>
                    </a:cubicBezTo>
                    <a:lnTo>
                      <a:pt x="14467" y="537"/>
                    </a:lnTo>
                    <a:cubicBezTo>
                      <a:pt x="14348" y="489"/>
                      <a:pt x="14229" y="441"/>
                      <a:pt x="14110" y="406"/>
                    </a:cubicBezTo>
                    <a:lnTo>
                      <a:pt x="14062" y="394"/>
                    </a:lnTo>
                    <a:cubicBezTo>
                      <a:pt x="14026" y="370"/>
                      <a:pt x="13979" y="358"/>
                      <a:pt x="13931" y="346"/>
                    </a:cubicBezTo>
                    <a:cubicBezTo>
                      <a:pt x="13895" y="334"/>
                      <a:pt x="13812" y="310"/>
                      <a:pt x="13753" y="287"/>
                    </a:cubicBezTo>
                    <a:lnTo>
                      <a:pt x="13669" y="263"/>
                    </a:lnTo>
                    <a:lnTo>
                      <a:pt x="13514" y="227"/>
                    </a:lnTo>
                    <a:cubicBezTo>
                      <a:pt x="13479" y="215"/>
                      <a:pt x="13443" y="203"/>
                      <a:pt x="13395" y="191"/>
                    </a:cubicBezTo>
                    <a:lnTo>
                      <a:pt x="13276" y="167"/>
                    </a:lnTo>
                    <a:lnTo>
                      <a:pt x="13133" y="132"/>
                    </a:lnTo>
                    <a:lnTo>
                      <a:pt x="13050" y="108"/>
                    </a:lnTo>
                    <a:lnTo>
                      <a:pt x="12895" y="84"/>
                    </a:lnTo>
                    <a:lnTo>
                      <a:pt x="12717" y="60"/>
                    </a:lnTo>
                    <a:lnTo>
                      <a:pt x="12657" y="48"/>
                    </a:lnTo>
                    <a:lnTo>
                      <a:pt x="12502" y="37"/>
                    </a:lnTo>
                    <a:lnTo>
                      <a:pt x="12312" y="13"/>
                    </a:lnTo>
                    <a:lnTo>
                      <a:pt x="12264" y="13"/>
                    </a:lnTo>
                    <a:lnTo>
                      <a:pt x="12133" y="13"/>
                    </a:lnTo>
                    <a:cubicBezTo>
                      <a:pt x="12062" y="13"/>
                      <a:pt x="11990" y="1"/>
                      <a:pt x="11907" y="1"/>
                    </a:cubicBezTo>
                    <a:lnTo>
                      <a:pt x="11848" y="1"/>
                    </a:lnTo>
                    <a:lnTo>
                      <a:pt x="11752" y="1"/>
                    </a:lnTo>
                    <a:cubicBezTo>
                      <a:pt x="11657" y="1"/>
                      <a:pt x="11574" y="1"/>
                      <a:pt x="11479" y="13"/>
                    </a:cubicBezTo>
                    <a:lnTo>
                      <a:pt x="11395" y="13"/>
                    </a:lnTo>
                    <a:cubicBezTo>
                      <a:pt x="11371" y="13"/>
                      <a:pt x="11359" y="13"/>
                      <a:pt x="11336" y="25"/>
                    </a:cubicBezTo>
                    <a:cubicBezTo>
                      <a:pt x="11193" y="37"/>
                      <a:pt x="11062" y="60"/>
                      <a:pt x="10919" y="84"/>
                    </a:cubicBezTo>
                    <a:lnTo>
                      <a:pt x="10883" y="84"/>
                    </a:lnTo>
                    <a:lnTo>
                      <a:pt x="10883" y="84"/>
                    </a:lnTo>
                    <a:cubicBezTo>
                      <a:pt x="10847" y="84"/>
                      <a:pt x="10824" y="96"/>
                      <a:pt x="10800" y="108"/>
                    </a:cubicBezTo>
                    <a:cubicBezTo>
                      <a:pt x="10717" y="120"/>
                      <a:pt x="10633" y="144"/>
                      <a:pt x="10550" y="167"/>
                    </a:cubicBezTo>
                    <a:cubicBezTo>
                      <a:pt x="10514" y="179"/>
                      <a:pt x="10466" y="191"/>
                      <a:pt x="10431" y="203"/>
                    </a:cubicBezTo>
                    <a:cubicBezTo>
                      <a:pt x="10395" y="215"/>
                      <a:pt x="10324" y="227"/>
                      <a:pt x="10288" y="251"/>
                    </a:cubicBezTo>
                    <a:lnTo>
                      <a:pt x="10240" y="263"/>
                    </a:lnTo>
                    <a:cubicBezTo>
                      <a:pt x="10169" y="298"/>
                      <a:pt x="10097" y="322"/>
                      <a:pt x="10014" y="358"/>
                    </a:cubicBezTo>
                    <a:cubicBezTo>
                      <a:pt x="9978" y="382"/>
                      <a:pt x="9943" y="394"/>
                      <a:pt x="9907" y="406"/>
                    </a:cubicBezTo>
                    <a:cubicBezTo>
                      <a:pt x="9788" y="465"/>
                      <a:pt x="9681" y="513"/>
                      <a:pt x="9574" y="584"/>
                    </a:cubicBezTo>
                    <a:lnTo>
                      <a:pt x="9574" y="584"/>
                    </a:lnTo>
                    <a:lnTo>
                      <a:pt x="1" y="6144"/>
                    </a:lnTo>
                    <a:cubicBezTo>
                      <a:pt x="108" y="6085"/>
                      <a:pt x="215" y="6025"/>
                      <a:pt x="334" y="5978"/>
                    </a:cubicBezTo>
                    <a:cubicBezTo>
                      <a:pt x="370" y="5954"/>
                      <a:pt x="406" y="5942"/>
                      <a:pt x="441" y="5930"/>
                    </a:cubicBezTo>
                    <a:cubicBezTo>
                      <a:pt x="525" y="5894"/>
                      <a:pt x="596" y="5859"/>
                      <a:pt x="680" y="5835"/>
                    </a:cubicBezTo>
                    <a:cubicBezTo>
                      <a:pt x="763" y="5799"/>
                      <a:pt x="811" y="5787"/>
                      <a:pt x="870" y="5763"/>
                    </a:cubicBezTo>
                    <a:cubicBezTo>
                      <a:pt x="906" y="5752"/>
                      <a:pt x="953" y="5740"/>
                      <a:pt x="989" y="5728"/>
                    </a:cubicBezTo>
                    <a:cubicBezTo>
                      <a:pt x="1072" y="5704"/>
                      <a:pt x="1156" y="5680"/>
                      <a:pt x="1239" y="5668"/>
                    </a:cubicBezTo>
                    <a:cubicBezTo>
                      <a:pt x="1263" y="5668"/>
                      <a:pt x="1287" y="5656"/>
                      <a:pt x="1322" y="5644"/>
                    </a:cubicBezTo>
                    <a:lnTo>
                      <a:pt x="1358" y="5644"/>
                    </a:lnTo>
                    <a:cubicBezTo>
                      <a:pt x="1501" y="5609"/>
                      <a:pt x="1632" y="5597"/>
                      <a:pt x="1775" y="5585"/>
                    </a:cubicBezTo>
                    <a:cubicBezTo>
                      <a:pt x="1823" y="5585"/>
                      <a:pt x="1870" y="5573"/>
                      <a:pt x="1918" y="5573"/>
                    </a:cubicBezTo>
                    <a:cubicBezTo>
                      <a:pt x="2013" y="5561"/>
                      <a:pt x="2108" y="5561"/>
                      <a:pt x="2204" y="5549"/>
                    </a:cubicBezTo>
                    <a:lnTo>
                      <a:pt x="2358" y="5549"/>
                    </a:lnTo>
                    <a:cubicBezTo>
                      <a:pt x="2406" y="5549"/>
                      <a:pt x="2501" y="5549"/>
                      <a:pt x="2585" y="5561"/>
                    </a:cubicBezTo>
                    <a:lnTo>
                      <a:pt x="2763" y="5573"/>
                    </a:lnTo>
                    <a:lnTo>
                      <a:pt x="2954" y="5585"/>
                    </a:lnTo>
                    <a:cubicBezTo>
                      <a:pt x="3025" y="5597"/>
                      <a:pt x="3085" y="5609"/>
                      <a:pt x="3156" y="5621"/>
                    </a:cubicBezTo>
                    <a:lnTo>
                      <a:pt x="3335" y="5644"/>
                    </a:lnTo>
                    <a:lnTo>
                      <a:pt x="3561" y="5692"/>
                    </a:lnTo>
                    <a:lnTo>
                      <a:pt x="3716" y="5716"/>
                    </a:lnTo>
                    <a:cubicBezTo>
                      <a:pt x="3787" y="5740"/>
                      <a:pt x="3870" y="5763"/>
                      <a:pt x="3954" y="5787"/>
                    </a:cubicBezTo>
                    <a:lnTo>
                      <a:pt x="4109" y="5823"/>
                    </a:lnTo>
                    <a:lnTo>
                      <a:pt x="4370" y="5906"/>
                    </a:lnTo>
                    <a:lnTo>
                      <a:pt x="4501" y="5954"/>
                    </a:lnTo>
                    <a:cubicBezTo>
                      <a:pt x="4632" y="5990"/>
                      <a:pt x="4763" y="6037"/>
                      <a:pt x="4894" y="6097"/>
                    </a:cubicBezTo>
                    <a:lnTo>
                      <a:pt x="4894" y="6097"/>
                    </a:lnTo>
                    <a:cubicBezTo>
                      <a:pt x="5037" y="6156"/>
                      <a:pt x="5168" y="6204"/>
                      <a:pt x="5299" y="6275"/>
                    </a:cubicBezTo>
                    <a:lnTo>
                      <a:pt x="5430" y="6335"/>
                    </a:lnTo>
                    <a:cubicBezTo>
                      <a:pt x="5525" y="6371"/>
                      <a:pt x="5621" y="6418"/>
                      <a:pt x="5716" y="6466"/>
                    </a:cubicBezTo>
                    <a:lnTo>
                      <a:pt x="5871" y="6549"/>
                    </a:lnTo>
                    <a:cubicBezTo>
                      <a:pt x="5990" y="6609"/>
                      <a:pt x="6121" y="6680"/>
                      <a:pt x="6252" y="6752"/>
                    </a:cubicBezTo>
                    <a:cubicBezTo>
                      <a:pt x="6478" y="6883"/>
                      <a:pt x="6692" y="7025"/>
                      <a:pt x="6918" y="7180"/>
                    </a:cubicBezTo>
                    <a:lnTo>
                      <a:pt x="7002" y="7228"/>
                    </a:lnTo>
                    <a:cubicBezTo>
                      <a:pt x="7216" y="7383"/>
                      <a:pt x="7418" y="7537"/>
                      <a:pt x="7633" y="76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30"/>
              <p:cNvSpPr/>
              <p:nvPr/>
            </p:nvSpPr>
            <p:spPr>
              <a:xfrm>
                <a:off x="5117413" y="2973650"/>
                <a:ext cx="454250" cy="473000"/>
              </a:xfrm>
              <a:custGeom>
                <a:avLst/>
                <a:gdLst/>
                <a:ahLst/>
                <a:cxnLst/>
                <a:rect l="l" t="t" r="r" b="b"/>
                <a:pathLst>
                  <a:path w="18170" h="18920" extrusionOk="0">
                    <a:moveTo>
                      <a:pt x="18158" y="12204"/>
                    </a:moveTo>
                    <a:cubicBezTo>
                      <a:pt x="18158" y="12097"/>
                      <a:pt x="18146" y="11990"/>
                      <a:pt x="18146" y="11871"/>
                    </a:cubicBezTo>
                    <a:cubicBezTo>
                      <a:pt x="18134" y="11764"/>
                      <a:pt x="18122" y="11657"/>
                      <a:pt x="18110" y="11549"/>
                    </a:cubicBezTo>
                    <a:cubicBezTo>
                      <a:pt x="18110" y="11430"/>
                      <a:pt x="18098" y="11323"/>
                      <a:pt x="18075" y="11216"/>
                    </a:cubicBezTo>
                    <a:cubicBezTo>
                      <a:pt x="18063" y="11097"/>
                      <a:pt x="18051" y="10990"/>
                      <a:pt x="18027" y="10871"/>
                    </a:cubicBezTo>
                    <a:cubicBezTo>
                      <a:pt x="18015" y="10752"/>
                      <a:pt x="17991" y="10645"/>
                      <a:pt x="17967" y="10526"/>
                    </a:cubicBezTo>
                    <a:cubicBezTo>
                      <a:pt x="17956" y="10406"/>
                      <a:pt x="17920" y="10287"/>
                      <a:pt x="17896" y="10168"/>
                    </a:cubicBezTo>
                    <a:cubicBezTo>
                      <a:pt x="17872" y="10049"/>
                      <a:pt x="17848" y="9930"/>
                      <a:pt x="17813" y="9811"/>
                    </a:cubicBezTo>
                    <a:cubicBezTo>
                      <a:pt x="17789" y="9692"/>
                      <a:pt x="17753" y="9573"/>
                      <a:pt x="17717" y="9454"/>
                    </a:cubicBezTo>
                    <a:cubicBezTo>
                      <a:pt x="17694" y="9335"/>
                      <a:pt x="17658" y="9216"/>
                      <a:pt x="17610" y="9097"/>
                    </a:cubicBezTo>
                    <a:cubicBezTo>
                      <a:pt x="17575" y="8978"/>
                      <a:pt x="17539" y="8859"/>
                      <a:pt x="17503" y="8740"/>
                    </a:cubicBezTo>
                    <a:cubicBezTo>
                      <a:pt x="17467" y="8621"/>
                      <a:pt x="17420" y="8513"/>
                      <a:pt x="17384" y="8394"/>
                    </a:cubicBezTo>
                    <a:cubicBezTo>
                      <a:pt x="17336" y="8275"/>
                      <a:pt x="17301" y="8180"/>
                      <a:pt x="17253" y="8061"/>
                    </a:cubicBezTo>
                    <a:cubicBezTo>
                      <a:pt x="17217" y="7954"/>
                      <a:pt x="17170" y="7847"/>
                      <a:pt x="17122" y="7728"/>
                    </a:cubicBezTo>
                    <a:cubicBezTo>
                      <a:pt x="17075" y="7620"/>
                      <a:pt x="17027" y="7513"/>
                      <a:pt x="16979" y="7406"/>
                    </a:cubicBezTo>
                    <a:cubicBezTo>
                      <a:pt x="16932" y="7299"/>
                      <a:pt x="16884" y="7192"/>
                      <a:pt x="16836" y="7073"/>
                    </a:cubicBezTo>
                    <a:cubicBezTo>
                      <a:pt x="16789" y="6966"/>
                      <a:pt x="16717" y="6835"/>
                      <a:pt x="16658" y="6716"/>
                    </a:cubicBezTo>
                    <a:cubicBezTo>
                      <a:pt x="16598" y="6608"/>
                      <a:pt x="16527" y="6454"/>
                      <a:pt x="16455" y="6311"/>
                    </a:cubicBezTo>
                    <a:cubicBezTo>
                      <a:pt x="16348" y="6108"/>
                      <a:pt x="16229" y="5906"/>
                      <a:pt x="16122" y="5715"/>
                    </a:cubicBezTo>
                    <a:cubicBezTo>
                      <a:pt x="15955" y="5442"/>
                      <a:pt x="15789" y="5180"/>
                      <a:pt x="15610" y="4918"/>
                    </a:cubicBezTo>
                    <a:cubicBezTo>
                      <a:pt x="15479" y="4703"/>
                      <a:pt x="15336" y="4501"/>
                      <a:pt x="15181" y="4299"/>
                    </a:cubicBezTo>
                    <a:cubicBezTo>
                      <a:pt x="15086" y="4168"/>
                      <a:pt x="14979" y="4037"/>
                      <a:pt x="14884" y="3906"/>
                    </a:cubicBezTo>
                    <a:cubicBezTo>
                      <a:pt x="14800" y="3798"/>
                      <a:pt x="14717" y="3691"/>
                      <a:pt x="14622" y="3584"/>
                    </a:cubicBezTo>
                    <a:cubicBezTo>
                      <a:pt x="14538" y="3477"/>
                      <a:pt x="14455" y="3370"/>
                      <a:pt x="14360" y="3275"/>
                    </a:cubicBezTo>
                    <a:cubicBezTo>
                      <a:pt x="14277" y="3179"/>
                      <a:pt x="14181" y="3072"/>
                      <a:pt x="14098" y="2977"/>
                    </a:cubicBezTo>
                    <a:cubicBezTo>
                      <a:pt x="14003" y="2882"/>
                      <a:pt x="13907" y="2775"/>
                      <a:pt x="13824" y="2679"/>
                    </a:cubicBezTo>
                    <a:cubicBezTo>
                      <a:pt x="13729" y="2572"/>
                      <a:pt x="13634" y="2489"/>
                      <a:pt x="13538" y="2394"/>
                    </a:cubicBezTo>
                    <a:cubicBezTo>
                      <a:pt x="13431" y="2298"/>
                      <a:pt x="13336" y="2203"/>
                      <a:pt x="13241" y="2120"/>
                    </a:cubicBezTo>
                    <a:cubicBezTo>
                      <a:pt x="13134" y="2024"/>
                      <a:pt x="13038" y="1941"/>
                      <a:pt x="12943" y="1858"/>
                    </a:cubicBezTo>
                    <a:cubicBezTo>
                      <a:pt x="12836" y="1763"/>
                      <a:pt x="12741" y="1691"/>
                      <a:pt x="12645" y="1608"/>
                    </a:cubicBezTo>
                    <a:cubicBezTo>
                      <a:pt x="12538" y="1524"/>
                      <a:pt x="12443" y="1453"/>
                      <a:pt x="12348" y="1382"/>
                    </a:cubicBezTo>
                    <a:cubicBezTo>
                      <a:pt x="12241" y="1298"/>
                      <a:pt x="12145" y="1227"/>
                      <a:pt x="12050" y="1167"/>
                    </a:cubicBezTo>
                    <a:cubicBezTo>
                      <a:pt x="11943" y="1108"/>
                      <a:pt x="11848" y="1036"/>
                      <a:pt x="11752" y="977"/>
                    </a:cubicBezTo>
                    <a:cubicBezTo>
                      <a:pt x="11657" y="917"/>
                      <a:pt x="11562" y="858"/>
                      <a:pt x="11467" y="798"/>
                    </a:cubicBezTo>
                    <a:lnTo>
                      <a:pt x="11407" y="762"/>
                    </a:lnTo>
                    <a:cubicBezTo>
                      <a:pt x="11336" y="727"/>
                      <a:pt x="11264" y="679"/>
                      <a:pt x="11193" y="643"/>
                    </a:cubicBezTo>
                    <a:cubicBezTo>
                      <a:pt x="11098" y="596"/>
                      <a:pt x="11002" y="548"/>
                      <a:pt x="10919" y="500"/>
                    </a:cubicBezTo>
                    <a:cubicBezTo>
                      <a:pt x="10824" y="453"/>
                      <a:pt x="10728" y="417"/>
                      <a:pt x="10645" y="369"/>
                    </a:cubicBezTo>
                    <a:cubicBezTo>
                      <a:pt x="10550" y="334"/>
                      <a:pt x="10455" y="298"/>
                      <a:pt x="10371" y="262"/>
                    </a:cubicBezTo>
                    <a:lnTo>
                      <a:pt x="10097" y="155"/>
                    </a:lnTo>
                    <a:cubicBezTo>
                      <a:pt x="10002" y="119"/>
                      <a:pt x="9919" y="96"/>
                      <a:pt x="9824" y="72"/>
                    </a:cubicBezTo>
                    <a:cubicBezTo>
                      <a:pt x="9728" y="36"/>
                      <a:pt x="9657" y="12"/>
                      <a:pt x="9574" y="0"/>
                    </a:cubicBezTo>
                    <a:lnTo>
                      <a:pt x="1" y="5561"/>
                    </a:lnTo>
                    <a:cubicBezTo>
                      <a:pt x="84" y="5584"/>
                      <a:pt x="168" y="5608"/>
                      <a:pt x="251" y="5632"/>
                    </a:cubicBezTo>
                    <a:cubicBezTo>
                      <a:pt x="334" y="5656"/>
                      <a:pt x="430" y="5692"/>
                      <a:pt x="525" y="5715"/>
                    </a:cubicBezTo>
                    <a:cubicBezTo>
                      <a:pt x="620" y="5751"/>
                      <a:pt x="703" y="5787"/>
                      <a:pt x="799" y="5823"/>
                    </a:cubicBezTo>
                    <a:cubicBezTo>
                      <a:pt x="894" y="5858"/>
                      <a:pt x="977" y="5894"/>
                      <a:pt x="1073" y="5942"/>
                    </a:cubicBezTo>
                    <a:cubicBezTo>
                      <a:pt x="1156" y="5977"/>
                      <a:pt x="1251" y="6025"/>
                      <a:pt x="1334" y="6061"/>
                    </a:cubicBezTo>
                    <a:cubicBezTo>
                      <a:pt x="1430" y="6108"/>
                      <a:pt x="1525" y="6156"/>
                      <a:pt x="1608" y="6204"/>
                    </a:cubicBezTo>
                    <a:lnTo>
                      <a:pt x="1835" y="6323"/>
                    </a:lnTo>
                    <a:lnTo>
                      <a:pt x="1894" y="6370"/>
                    </a:lnTo>
                    <a:cubicBezTo>
                      <a:pt x="1989" y="6418"/>
                      <a:pt x="2085" y="6477"/>
                      <a:pt x="2180" y="6537"/>
                    </a:cubicBezTo>
                    <a:cubicBezTo>
                      <a:pt x="2275" y="6596"/>
                      <a:pt x="2370" y="6668"/>
                      <a:pt x="2477" y="6727"/>
                    </a:cubicBezTo>
                    <a:cubicBezTo>
                      <a:pt x="2573" y="6799"/>
                      <a:pt x="2668" y="6870"/>
                      <a:pt x="2775" y="6942"/>
                    </a:cubicBezTo>
                    <a:cubicBezTo>
                      <a:pt x="2870" y="7013"/>
                      <a:pt x="2966" y="7085"/>
                      <a:pt x="3073" y="7168"/>
                    </a:cubicBezTo>
                    <a:cubicBezTo>
                      <a:pt x="3168" y="7251"/>
                      <a:pt x="3275" y="7335"/>
                      <a:pt x="3370" y="7418"/>
                    </a:cubicBezTo>
                    <a:cubicBezTo>
                      <a:pt x="3466" y="7501"/>
                      <a:pt x="3573" y="7585"/>
                      <a:pt x="3668" y="7680"/>
                    </a:cubicBezTo>
                    <a:cubicBezTo>
                      <a:pt x="3763" y="7763"/>
                      <a:pt x="3859" y="7859"/>
                      <a:pt x="3966" y="7954"/>
                    </a:cubicBezTo>
                    <a:cubicBezTo>
                      <a:pt x="4061" y="8049"/>
                      <a:pt x="4156" y="8144"/>
                      <a:pt x="4251" y="8240"/>
                    </a:cubicBezTo>
                    <a:cubicBezTo>
                      <a:pt x="4347" y="8335"/>
                      <a:pt x="4430" y="8430"/>
                      <a:pt x="4525" y="8537"/>
                    </a:cubicBezTo>
                    <a:cubicBezTo>
                      <a:pt x="4621" y="8644"/>
                      <a:pt x="4704" y="8728"/>
                      <a:pt x="4787" y="8835"/>
                    </a:cubicBezTo>
                    <a:cubicBezTo>
                      <a:pt x="4871" y="8942"/>
                      <a:pt x="4966" y="9037"/>
                      <a:pt x="5049" y="9144"/>
                    </a:cubicBezTo>
                    <a:cubicBezTo>
                      <a:pt x="5133" y="9252"/>
                      <a:pt x="5228" y="9359"/>
                      <a:pt x="5311" y="9466"/>
                    </a:cubicBezTo>
                    <a:cubicBezTo>
                      <a:pt x="5394" y="9573"/>
                      <a:pt x="5514" y="9728"/>
                      <a:pt x="5609" y="9859"/>
                    </a:cubicBezTo>
                    <a:cubicBezTo>
                      <a:pt x="5764" y="10061"/>
                      <a:pt x="5906" y="10264"/>
                      <a:pt x="6037" y="10478"/>
                    </a:cubicBezTo>
                    <a:cubicBezTo>
                      <a:pt x="6216" y="10740"/>
                      <a:pt x="6383" y="11014"/>
                      <a:pt x="6549" y="11276"/>
                    </a:cubicBezTo>
                    <a:cubicBezTo>
                      <a:pt x="6657" y="11478"/>
                      <a:pt x="6776" y="11680"/>
                      <a:pt x="6883" y="11871"/>
                    </a:cubicBezTo>
                    <a:cubicBezTo>
                      <a:pt x="6954" y="12014"/>
                      <a:pt x="7026" y="12145"/>
                      <a:pt x="7085" y="12288"/>
                    </a:cubicBezTo>
                    <a:cubicBezTo>
                      <a:pt x="7157" y="12419"/>
                      <a:pt x="7204" y="12526"/>
                      <a:pt x="7264" y="12645"/>
                    </a:cubicBezTo>
                    <a:cubicBezTo>
                      <a:pt x="7323" y="12764"/>
                      <a:pt x="7371" y="12859"/>
                      <a:pt x="7419" y="12966"/>
                    </a:cubicBezTo>
                    <a:cubicBezTo>
                      <a:pt x="7466" y="13085"/>
                      <a:pt x="7514" y="13181"/>
                      <a:pt x="7550" y="13300"/>
                    </a:cubicBezTo>
                    <a:cubicBezTo>
                      <a:pt x="7597" y="13407"/>
                      <a:pt x="7645" y="13514"/>
                      <a:pt x="7692" y="13621"/>
                    </a:cubicBezTo>
                    <a:lnTo>
                      <a:pt x="7811" y="13954"/>
                    </a:lnTo>
                    <a:cubicBezTo>
                      <a:pt x="7859" y="14074"/>
                      <a:pt x="7895" y="14193"/>
                      <a:pt x="7931" y="14300"/>
                    </a:cubicBezTo>
                    <a:cubicBezTo>
                      <a:pt x="7966" y="14419"/>
                      <a:pt x="8014" y="14538"/>
                      <a:pt x="8050" y="14657"/>
                    </a:cubicBezTo>
                    <a:cubicBezTo>
                      <a:pt x="8085" y="14776"/>
                      <a:pt x="8121" y="14895"/>
                      <a:pt x="8145" y="15014"/>
                    </a:cubicBezTo>
                    <a:cubicBezTo>
                      <a:pt x="8181" y="15133"/>
                      <a:pt x="8216" y="15252"/>
                      <a:pt x="8240" y="15371"/>
                    </a:cubicBezTo>
                    <a:cubicBezTo>
                      <a:pt x="8276" y="15502"/>
                      <a:pt x="8300" y="15609"/>
                      <a:pt x="8323" y="15729"/>
                    </a:cubicBezTo>
                    <a:cubicBezTo>
                      <a:pt x="8347" y="15848"/>
                      <a:pt x="8383" y="15967"/>
                      <a:pt x="8395" y="16086"/>
                    </a:cubicBezTo>
                    <a:cubicBezTo>
                      <a:pt x="8419" y="16205"/>
                      <a:pt x="8442" y="16312"/>
                      <a:pt x="8454" y="16431"/>
                    </a:cubicBezTo>
                    <a:cubicBezTo>
                      <a:pt x="8478" y="16550"/>
                      <a:pt x="8490" y="16657"/>
                      <a:pt x="8502" y="16776"/>
                    </a:cubicBezTo>
                    <a:cubicBezTo>
                      <a:pt x="8526" y="16883"/>
                      <a:pt x="8538" y="16991"/>
                      <a:pt x="8550" y="17110"/>
                    </a:cubicBezTo>
                    <a:cubicBezTo>
                      <a:pt x="8550" y="17217"/>
                      <a:pt x="8562" y="17324"/>
                      <a:pt x="8573" y="17431"/>
                    </a:cubicBezTo>
                    <a:cubicBezTo>
                      <a:pt x="8573" y="17550"/>
                      <a:pt x="8585" y="17657"/>
                      <a:pt x="8585" y="17764"/>
                    </a:cubicBezTo>
                    <a:cubicBezTo>
                      <a:pt x="8585" y="17872"/>
                      <a:pt x="8585" y="17967"/>
                      <a:pt x="8585" y="18074"/>
                    </a:cubicBezTo>
                    <a:lnTo>
                      <a:pt x="8585" y="18086"/>
                    </a:lnTo>
                    <a:lnTo>
                      <a:pt x="8585" y="18396"/>
                    </a:lnTo>
                    <a:cubicBezTo>
                      <a:pt x="8585" y="18503"/>
                      <a:pt x="8573" y="18622"/>
                      <a:pt x="8562" y="18729"/>
                    </a:cubicBezTo>
                    <a:cubicBezTo>
                      <a:pt x="8562" y="18800"/>
                      <a:pt x="8550" y="18860"/>
                      <a:pt x="8550" y="18919"/>
                    </a:cubicBezTo>
                    <a:lnTo>
                      <a:pt x="18122" y="13359"/>
                    </a:lnTo>
                    <a:cubicBezTo>
                      <a:pt x="18122" y="13300"/>
                      <a:pt x="18134" y="13228"/>
                      <a:pt x="18134" y="13169"/>
                    </a:cubicBezTo>
                    <a:cubicBezTo>
                      <a:pt x="18146" y="13062"/>
                      <a:pt x="18158" y="12954"/>
                      <a:pt x="18158" y="12835"/>
                    </a:cubicBezTo>
                    <a:cubicBezTo>
                      <a:pt x="18158" y="12728"/>
                      <a:pt x="18170" y="12633"/>
                      <a:pt x="18170" y="12526"/>
                    </a:cubicBezTo>
                    <a:lnTo>
                      <a:pt x="18170" y="12514"/>
                    </a:lnTo>
                    <a:cubicBezTo>
                      <a:pt x="18158" y="12407"/>
                      <a:pt x="18158" y="12311"/>
                      <a:pt x="18158" y="122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30"/>
              <p:cNvSpPr/>
              <p:nvPr/>
            </p:nvSpPr>
            <p:spPr>
              <a:xfrm>
                <a:off x="5331738" y="3307925"/>
                <a:ext cx="423875" cy="490850"/>
              </a:xfrm>
              <a:custGeom>
                <a:avLst/>
                <a:gdLst/>
                <a:ahLst/>
                <a:cxnLst/>
                <a:rect l="l" t="t" r="r" b="b"/>
                <a:pathLst>
                  <a:path w="16955" h="19634" extrusionOk="0">
                    <a:moveTo>
                      <a:pt x="16931" y="10204"/>
                    </a:moveTo>
                    <a:cubicBezTo>
                      <a:pt x="16931" y="10108"/>
                      <a:pt x="16931" y="10025"/>
                      <a:pt x="16919" y="9930"/>
                    </a:cubicBezTo>
                    <a:cubicBezTo>
                      <a:pt x="16919" y="9882"/>
                      <a:pt x="16919" y="9847"/>
                      <a:pt x="16907" y="9799"/>
                    </a:cubicBezTo>
                    <a:lnTo>
                      <a:pt x="16907" y="9751"/>
                    </a:lnTo>
                    <a:lnTo>
                      <a:pt x="16907" y="9656"/>
                    </a:lnTo>
                    <a:cubicBezTo>
                      <a:pt x="16895" y="9561"/>
                      <a:pt x="16884" y="9466"/>
                      <a:pt x="16872" y="9382"/>
                    </a:cubicBezTo>
                    <a:cubicBezTo>
                      <a:pt x="16860" y="9287"/>
                      <a:pt x="16848" y="9192"/>
                      <a:pt x="16836" y="9096"/>
                    </a:cubicBezTo>
                    <a:cubicBezTo>
                      <a:pt x="16836" y="9085"/>
                      <a:pt x="16836" y="9085"/>
                      <a:pt x="16836" y="9085"/>
                    </a:cubicBezTo>
                    <a:lnTo>
                      <a:pt x="16836" y="9073"/>
                    </a:lnTo>
                    <a:cubicBezTo>
                      <a:pt x="16824" y="8989"/>
                      <a:pt x="16812" y="8894"/>
                      <a:pt x="16788" y="8811"/>
                    </a:cubicBezTo>
                    <a:cubicBezTo>
                      <a:pt x="16776" y="8715"/>
                      <a:pt x="16753" y="8608"/>
                      <a:pt x="16729" y="8513"/>
                    </a:cubicBezTo>
                    <a:cubicBezTo>
                      <a:pt x="16729" y="8477"/>
                      <a:pt x="16717" y="8442"/>
                      <a:pt x="16705" y="8406"/>
                    </a:cubicBezTo>
                    <a:lnTo>
                      <a:pt x="16693" y="8346"/>
                    </a:lnTo>
                    <a:lnTo>
                      <a:pt x="16657" y="8215"/>
                    </a:lnTo>
                    <a:cubicBezTo>
                      <a:pt x="16633" y="8108"/>
                      <a:pt x="16610" y="8013"/>
                      <a:pt x="16586" y="7918"/>
                    </a:cubicBezTo>
                    <a:cubicBezTo>
                      <a:pt x="16562" y="7846"/>
                      <a:pt x="16538" y="7763"/>
                      <a:pt x="16514" y="7692"/>
                    </a:cubicBezTo>
                    <a:cubicBezTo>
                      <a:pt x="16514" y="7680"/>
                      <a:pt x="16514" y="7668"/>
                      <a:pt x="16503" y="7656"/>
                    </a:cubicBezTo>
                    <a:cubicBezTo>
                      <a:pt x="16503" y="7644"/>
                      <a:pt x="16503" y="7632"/>
                      <a:pt x="16503" y="7620"/>
                    </a:cubicBezTo>
                    <a:cubicBezTo>
                      <a:pt x="16467" y="7513"/>
                      <a:pt x="16431" y="7418"/>
                      <a:pt x="16407" y="7322"/>
                    </a:cubicBezTo>
                    <a:cubicBezTo>
                      <a:pt x="16372" y="7215"/>
                      <a:pt x="16336" y="7120"/>
                      <a:pt x="16300" y="7025"/>
                    </a:cubicBezTo>
                    <a:lnTo>
                      <a:pt x="16276" y="6977"/>
                    </a:lnTo>
                    <a:cubicBezTo>
                      <a:pt x="16276" y="6965"/>
                      <a:pt x="16276" y="6941"/>
                      <a:pt x="16264" y="6930"/>
                    </a:cubicBezTo>
                    <a:cubicBezTo>
                      <a:pt x="16241" y="6870"/>
                      <a:pt x="16217" y="6810"/>
                      <a:pt x="16193" y="6751"/>
                    </a:cubicBezTo>
                    <a:cubicBezTo>
                      <a:pt x="16157" y="6656"/>
                      <a:pt x="16122" y="6572"/>
                      <a:pt x="16086" y="6477"/>
                    </a:cubicBezTo>
                    <a:cubicBezTo>
                      <a:pt x="16062" y="6406"/>
                      <a:pt x="16026" y="6346"/>
                      <a:pt x="16002" y="6275"/>
                    </a:cubicBezTo>
                    <a:cubicBezTo>
                      <a:pt x="16002" y="6263"/>
                      <a:pt x="15991" y="6251"/>
                      <a:pt x="15991" y="6239"/>
                    </a:cubicBezTo>
                    <a:cubicBezTo>
                      <a:pt x="15991" y="6227"/>
                      <a:pt x="15979" y="6215"/>
                      <a:pt x="15967" y="6203"/>
                    </a:cubicBezTo>
                    <a:cubicBezTo>
                      <a:pt x="15931" y="6108"/>
                      <a:pt x="15895" y="6025"/>
                      <a:pt x="15848" y="5929"/>
                    </a:cubicBezTo>
                    <a:cubicBezTo>
                      <a:pt x="15800" y="5846"/>
                      <a:pt x="15752" y="5727"/>
                      <a:pt x="15693" y="5632"/>
                    </a:cubicBezTo>
                    <a:lnTo>
                      <a:pt x="15669" y="5584"/>
                    </a:lnTo>
                    <a:cubicBezTo>
                      <a:pt x="15669" y="5572"/>
                      <a:pt x="15657" y="5548"/>
                      <a:pt x="15645" y="5525"/>
                    </a:cubicBezTo>
                    <a:cubicBezTo>
                      <a:pt x="15610" y="5453"/>
                      <a:pt x="15562" y="5370"/>
                      <a:pt x="15526" y="5298"/>
                    </a:cubicBezTo>
                    <a:cubicBezTo>
                      <a:pt x="15479" y="5215"/>
                      <a:pt x="15407" y="5096"/>
                      <a:pt x="15360" y="5001"/>
                    </a:cubicBezTo>
                    <a:cubicBezTo>
                      <a:pt x="15336" y="4953"/>
                      <a:pt x="15300" y="4894"/>
                      <a:pt x="15276" y="4846"/>
                    </a:cubicBezTo>
                    <a:lnTo>
                      <a:pt x="15240" y="4786"/>
                    </a:lnTo>
                    <a:cubicBezTo>
                      <a:pt x="15193" y="4703"/>
                      <a:pt x="15133" y="4620"/>
                      <a:pt x="15098" y="4536"/>
                    </a:cubicBezTo>
                    <a:cubicBezTo>
                      <a:pt x="15014" y="4417"/>
                      <a:pt x="14943" y="4298"/>
                      <a:pt x="14871" y="4179"/>
                    </a:cubicBezTo>
                    <a:cubicBezTo>
                      <a:pt x="14848" y="4155"/>
                      <a:pt x="14848" y="4143"/>
                      <a:pt x="14824" y="4120"/>
                    </a:cubicBezTo>
                    <a:cubicBezTo>
                      <a:pt x="14717" y="3953"/>
                      <a:pt x="14598" y="3774"/>
                      <a:pt x="14467" y="3608"/>
                    </a:cubicBezTo>
                    <a:lnTo>
                      <a:pt x="14467" y="3608"/>
                    </a:lnTo>
                    <a:cubicBezTo>
                      <a:pt x="14395" y="3501"/>
                      <a:pt x="14312" y="3393"/>
                      <a:pt x="14217" y="3286"/>
                    </a:cubicBezTo>
                    <a:cubicBezTo>
                      <a:pt x="14133" y="3179"/>
                      <a:pt x="14074" y="3108"/>
                      <a:pt x="14014" y="3024"/>
                    </a:cubicBezTo>
                    <a:lnTo>
                      <a:pt x="14014" y="3024"/>
                    </a:lnTo>
                    <a:lnTo>
                      <a:pt x="14014" y="3024"/>
                    </a:lnTo>
                    <a:cubicBezTo>
                      <a:pt x="13943" y="2941"/>
                      <a:pt x="13859" y="2846"/>
                      <a:pt x="13788" y="2762"/>
                    </a:cubicBezTo>
                    <a:cubicBezTo>
                      <a:pt x="13716" y="2679"/>
                      <a:pt x="13645" y="2608"/>
                      <a:pt x="13574" y="2524"/>
                    </a:cubicBezTo>
                    <a:lnTo>
                      <a:pt x="13538" y="2488"/>
                    </a:lnTo>
                    <a:lnTo>
                      <a:pt x="13490" y="2441"/>
                    </a:lnTo>
                    <a:lnTo>
                      <a:pt x="13335" y="2274"/>
                    </a:lnTo>
                    <a:cubicBezTo>
                      <a:pt x="13264" y="2203"/>
                      <a:pt x="13181" y="2119"/>
                      <a:pt x="13097" y="2048"/>
                    </a:cubicBezTo>
                    <a:cubicBezTo>
                      <a:pt x="13074" y="2024"/>
                      <a:pt x="13050" y="2000"/>
                      <a:pt x="13026" y="1977"/>
                    </a:cubicBezTo>
                    <a:lnTo>
                      <a:pt x="12966" y="1917"/>
                    </a:lnTo>
                    <a:lnTo>
                      <a:pt x="12847" y="1810"/>
                    </a:lnTo>
                    <a:cubicBezTo>
                      <a:pt x="12764" y="1738"/>
                      <a:pt x="12681" y="1667"/>
                      <a:pt x="12597" y="1596"/>
                    </a:cubicBezTo>
                    <a:lnTo>
                      <a:pt x="12490" y="1500"/>
                    </a:lnTo>
                    <a:lnTo>
                      <a:pt x="12431" y="1453"/>
                    </a:lnTo>
                    <a:lnTo>
                      <a:pt x="12347" y="1381"/>
                    </a:lnTo>
                    <a:cubicBezTo>
                      <a:pt x="12264" y="1322"/>
                      <a:pt x="12181" y="1262"/>
                      <a:pt x="12097" y="1191"/>
                    </a:cubicBezTo>
                    <a:cubicBezTo>
                      <a:pt x="12038" y="1155"/>
                      <a:pt x="11978" y="1107"/>
                      <a:pt x="11919" y="1072"/>
                    </a:cubicBezTo>
                    <a:lnTo>
                      <a:pt x="11883" y="1048"/>
                    </a:lnTo>
                    <a:lnTo>
                      <a:pt x="11859" y="1024"/>
                    </a:lnTo>
                    <a:cubicBezTo>
                      <a:pt x="11776" y="964"/>
                      <a:pt x="11692" y="917"/>
                      <a:pt x="11609" y="857"/>
                    </a:cubicBezTo>
                    <a:cubicBezTo>
                      <a:pt x="11538" y="810"/>
                      <a:pt x="11454" y="762"/>
                      <a:pt x="11371" y="714"/>
                    </a:cubicBezTo>
                    <a:lnTo>
                      <a:pt x="11311" y="679"/>
                    </a:lnTo>
                    <a:cubicBezTo>
                      <a:pt x="11264" y="643"/>
                      <a:pt x="11204" y="607"/>
                      <a:pt x="11145" y="583"/>
                    </a:cubicBezTo>
                    <a:cubicBezTo>
                      <a:pt x="11085" y="548"/>
                      <a:pt x="10990" y="500"/>
                      <a:pt x="10907" y="464"/>
                    </a:cubicBezTo>
                    <a:lnTo>
                      <a:pt x="10883" y="441"/>
                    </a:lnTo>
                    <a:lnTo>
                      <a:pt x="10835" y="429"/>
                    </a:lnTo>
                    <a:lnTo>
                      <a:pt x="10692" y="357"/>
                    </a:lnTo>
                    <a:cubicBezTo>
                      <a:pt x="10609" y="322"/>
                      <a:pt x="10537" y="286"/>
                      <a:pt x="10466" y="262"/>
                    </a:cubicBezTo>
                    <a:lnTo>
                      <a:pt x="10430" y="250"/>
                    </a:lnTo>
                    <a:lnTo>
                      <a:pt x="10395" y="238"/>
                    </a:lnTo>
                    <a:cubicBezTo>
                      <a:pt x="10335" y="214"/>
                      <a:pt x="10287" y="191"/>
                      <a:pt x="10228" y="179"/>
                    </a:cubicBezTo>
                    <a:cubicBezTo>
                      <a:pt x="10156" y="143"/>
                      <a:pt x="10085" y="119"/>
                      <a:pt x="10002" y="95"/>
                    </a:cubicBezTo>
                    <a:lnTo>
                      <a:pt x="9990" y="95"/>
                    </a:lnTo>
                    <a:lnTo>
                      <a:pt x="9978" y="95"/>
                    </a:lnTo>
                    <a:cubicBezTo>
                      <a:pt x="9906" y="83"/>
                      <a:pt x="9835" y="60"/>
                      <a:pt x="9775" y="48"/>
                    </a:cubicBezTo>
                    <a:cubicBezTo>
                      <a:pt x="9704" y="24"/>
                      <a:pt x="9633" y="12"/>
                      <a:pt x="9573" y="0"/>
                    </a:cubicBezTo>
                    <a:lnTo>
                      <a:pt x="0" y="5560"/>
                    </a:lnTo>
                    <a:cubicBezTo>
                      <a:pt x="131" y="5584"/>
                      <a:pt x="262" y="5620"/>
                      <a:pt x="405" y="5667"/>
                    </a:cubicBezTo>
                    <a:lnTo>
                      <a:pt x="417" y="5667"/>
                    </a:lnTo>
                    <a:cubicBezTo>
                      <a:pt x="548" y="5703"/>
                      <a:pt x="691" y="5751"/>
                      <a:pt x="822" y="5798"/>
                    </a:cubicBezTo>
                    <a:lnTo>
                      <a:pt x="858" y="5810"/>
                    </a:lnTo>
                    <a:cubicBezTo>
                      <a:pt x="989" y="5870"/>
                      <a:pt x="1132" y="5929"/>
                      <a:pt x="1263" y="5989"/>
                    </a:cubicBezTo>
                    <a:lnTo>
                      <a:pt x="1310" y="6013"/>
                    </a:lnTo>
                    <a:cubicBezTo>
                      <a:pt x="1453" y="6084"/>
                      <a:pt x="1608" y="6156"/>
                      <a:pt x="1751" y="6251"/>
                    </a:cubicBezTo>
                    <a:cubicBezTo>
                      <a:pt x="1941" y="6358"/>
                      <a:pt x="2132" y="6477"/>
                      <a:pt x="2322" y="6608"/>
                    </a:cubicBezTo>
                    <a:lnTo>
                      <a:pt x="2358" y="6632"/>
                    </a:lnTo>
                    <a:cubicBezTo>
                      <a:pt x="2525" y="6751"/>
                      <a:pt x="2703" y="6882"/>
                      <a:pt x="2870" y="7013"/>
                    </a:cubicBezTo>
                    <a:lnTo>
                      <a:pt x="2917" y="7060"/>
                    </a:lnTo>
                    <a:cubicBezTo>
                      <a:pt x="3084" y="7191"/>
                      <a:pt x="3251" y="7334"/>
                      <a:pt x="3406" y="7477"/>
                    </a:cubicBezTo>
                    <a:lnTo>
                      <a:pt x="3465" y="7537"/>
                    </a:lnTo>
                    <a:cubicBezTo>
                      <a:pt x="3620" y="7680"/>
                      <a:pt x="3775" y="7846"/>
                      <a:pt x="3930" y="8001"/>
                    </a:cubicBezTo>
                    <a:lnTo>
                      <a:pt x="3965" y="8049"/>
                    </a:lnTo>
                    <a:cubicBezTo>
                      <a:pt x="4132" y="8215"/>
                      <a:pt x="4287" y="8406"/>
                      <a:pt x="4453" y="8584"/>
                    </a:cubicBezTo>
                    <a:lnTo>
                      <a:pt x="4453" y="8584"/>
                    </a:lnTo>
                    <a:cubicBezTo>
                      <a:pt x="4608" y="8775"/>
                      <a:pt x="4763" y="8977"/>
                      <a:pt x="4906" y="9180"/>
                    </a:cubicBezTo>
                    <a:lnTo>
                      <a:pt x="4906" y="9180"/>
                    </a:lnTo>
                    <a:cubicBezTo>
                      <a:pt x="5049" y="9370"/>
                      <a:pt x="5180" y="9561"/>
                      <a:pt x="5311" y="9751"/>
                    </a:cubicBezTo>
                    <a:cubicBezTo>
                      <a:pt x="5382" y="9870"/>
                      <a:pt x="5454" y="9989"/>
                      <a:pt x="5537" y="10108"/>
                    </a:cubicBezTo>
                    <a:cubicBezTo>
                      <a:pt x="5608" y="10228"/>
                      <a:pt x="5656" y="10311"/>
                      <a:pt x="5727" y="10418"/>
                    </a:cubicBezTo>
                    <a:cubicBezTo>
                      <a:pt x="5751" y="10466"/>
                      <a:pt x="5775" y="10513"/>
                      <a:pt x="5799" y="10573"/>
                    </a:cubicBezTo>
                    <a:cubicBezTo>
                      <a:pt x="5906" y="10740"/>
                      <a:pt x="6001" y="10918"/>
                      <a:pt x="6085" y="11097"/>
                    </a:cubicBezTo>
                    <a:cubicBezTo>
                      <a:pt x="6096" y="11109"/>
                      <a:pt x="6108" y="11132"/>
                      <a:pt x="6120" y="11156"/>
                    </a:cubicBezTo>
                    <a:cubicBezTo>
                      <a:pt x="6227" y="11371"/>
                      <a:pt x="6335" y="11585"/>
                      <a:pt x="6430" y="11811"/>
                    </a:cubicBezTo>
                    <a:cubicBezTo>
                      <a:pt x="6430" y="11823"/>
                      <a:pt x="6442" y="11835"/>
                      <a:pt x="6442" y="11847"/>
                    </a:cubicBezTo>
                    <a:cubicBezTo>
                      <a:pt x="6537" y="12061"/>
                      <a:pt x="6620" y="12275"/>
                      <a:pt x="6704" y="12502"/>
                    </a:cubicBezTo>
                    <a:cubicBezTo>
                      <a:pt x="6704" y="12514"/>
                      <a:pt x="6716" y="12525"/>
                      <a:pt x="6727" y="12537"/>
                    </a:cubicBezTo>
                    <a:cubicBezTo>
                      <a:pt x="6811" y="12764"/>
                      <a:pt x="6882" y="12990"/>
                      <a:pt x="6954" y="13216"/>
                    </a:cubicBezTo>
                    <a:cubicBezTo>
                      <a:pt x="6954" y="13228"/>
                      <a:pt x="6954" y="13240"/>
                      <a:pt x="6966" y="13252"/>
                    </a:cubicBezTo>
                    <a:cubicBezTo>
                      <a:pt x="7025" y="13466"/>
                      <a:pt x="7085" y="13692"/>
                      <a:pt x="7132" y="13907"/>
                    </a:cubicBezTo>
                    <a:lnTo>
                      <a:pt x="7144" y="13966"/>
                    </a:lnTo>
                    <a:cubicBezTo>
                      <a:pt x="7204" y="14192"/>
                      <a:pt x="7239" y="14407"/>
                      <a:pt x="7275" y="14633"/>
                    </a:cubicBezTo>
                    <a:cubicBezTo>
                      <a:pt x="7275" y="14633"/>
                      <a:pt x="7275" y="14645"/>
                      <a:pt x="7275" y="14645"/>
                    </a:cubicBezTo>
                    <a:cubicBezTo>
                      <a:pt x="7311" y="14871"/>
                      <a:pt x="7347" y="15085"/>
                      <a:pt x="7359" y="15311"/>
                    </a:cubicBezTo>
                    <a:lnTo>
                      <a:pt x="7359" y="15359"/>
                    </a:lnTo>
                    <a:cubicBezTo>
                      <a:pt x="7382" y="15585"/>
                      <a:pt x="7382" y="15812"/>
                      <a:pt x="7382" y="16014"/>
                    </a:cubicBezTo>
                    <a:lnTo>
                      <a:pt x="7382" y="16324"/>
                    </a:lnTo>
                    <a:lnTo>
                      <a:pt x="7382" y="16419"/>
                    </a:lnTo>
                    <a:cubicBezTo>
                      <a:pt x="7382" y="16490"/>
                      <a:pt x="7382" y="16550"/>
                      <a:pt x="7370" y="16621"/>
                    </a:cubicBezTo>
                    <a:cubicBezTo>
                      <a:pt x="7370" y="16657"/>
                      <a:pt x="7359" y="16705"/>
                      <a:pt x="7359" y="16740"/>
                    </a:cubicBezTo>
                    <a:cubicBezTo>
                      <a:pt x="7359" y="16776"/>
                      <a:pt x="7347" y="16859"/>
                      <a:pt x="7335" y="16907"/>
                    </a:cubicBezTo>
                    <a:lnTo>
                      <a:pt x="7323" y="17038"/>
                    </a:lnTo>
                    <a:lnTo>
                      <a:pt x="7299" y="17181"/>
                    </a:lnTo>
                    <a:lnTo>
                      <a:pt x="7263" y="17324"/>
                    </a:lnTo>
                    <a:lnTo>
                      <a:pt x="7239" y="17455"/>
                    </a:lnTo>
                    <a:lnTo>
                      <a:pt x="7192" y="17597"/>
                    </a:lnTo>
                    <a:cubicBezTo>
                      <a:pt x="7180" y="17645"/>
                      <a:pt x="7168" y="17681"/>
                      <a:pt x="7156" y="17717"/>
                    </a:cubicBezTo>
                    <a:cubicBezTo>
                      <a:pt x="7144" y="17788"/>
                      <a:pt x="7120" y="17848"/>
                      <a:pt x="7097" y="17907"/>
                    </a:cubicBezTo>
                    <a:cubicBezTo>
                      <a:pt x="7085" y="17931"/>
                      <a:pt x="7085" y="17967"/>
                      <a:pt x="7073" y="18002"/>
                    </a:cubicBezTo>
                    <a:cubicBezTo>
                      <a:pt x="7025" y="18098"/>
                      <a:pt x="6989" y="18193"/>
                      <a:pt x="6942" y="18288"/>
                    </a:cubicBezTo>
                    <a:lnTo>
                      <a:pt x="6930" y="18312"/>
                    </a:lnTo>
                    <a:cubicBezTo>
                      <a:pt x="6870" y="18431"/>
                      <a:pt x="6811" y="18550"/>
                      <a:pt x="6739" y="18669"/>
                    </a:cubicBezTo>
                    <a:cubicBezTo>
                      <a:pt x="6739" y="18669"/>
                      <a:pt x="6727" y="18681"/>
                      <a:pt x="6727" y="18693"/>
                    </a:cubicBezTo>
                    <a:cubicBezTo>
                      <a:pt x="6668" y="18776"/>
                      <a:pt x="6608" y="18860"/>
                      <a:pt x="6537" y="18943"/>
                    </a:cubicBezTo>
                    <a:lnTo>
                      <a:pt x="6489" y="19002"/>
                    </a:lnTo>
                    <a:cubicBezTo>
                      <a:pt x="6430" y="19074"/>
                      <a:pt x="6370" y="19145"/>
                      <a:pt x="6299" y="19217"/>
                    </a:cubicBezTo>
                    <a:lnTo>
                      <a:pt x="6287" y="19229"/>
                    </a:lnTo>
                    <a:cubicBezTo>
                      <a:pt x="6216" y="19300"/>
                      <a:pt x="6132" y="19372"/>
                      <a:pt x="6049" y="19431"/>
                    </a:cubicBezTo>
                    <a:lnTo>
                      <a:pt x="6001" y="19479"/>
                    </a:lnTo>
                    <a:cubicBezTo>
                      <a:pt x="5918" y="19538"/>
                      <a:pt x="5835" y="19586"/>
                      <a:pt x="5751" y="19633"/>
                    </a:cubicBezTo>
                    <a:lnTo>
                      <a:pt x="15324" y="14073"/>
                    </a:lnTo>
                    <a:cubicBezTo>
                      <a:pt x="15407" y="14026"/>
                      <a:pt x="15490" y="13966"/>
                      <a:pt x="15574" y="13907"/>
                    </a:cubicBezTo>
                    <a:lnTo>
                      <a:pt x="15621" y="13871"/>
                    </a:lnTo>
                    <a:cubicBezTo>
                      <a:pt x="15705" y="13799"/>
                      <a:pt x="15776" y="13740"/>
                      <a:pt x="15860" y="13668"/>
                    </a:cubicBezTo>
                    <a:lnTo>
                      <a:pt x="15871" y="13657"/>
                    </a:lnTo>
                    <a:cubicBezTo>
                      <a:pt x="15931" y="13585"/>
                      <a:pt x="16002" y="13514"/>
                      <a:pt x="16062" y="13442"/>
                    </a:cubicBezTo>
                    <a:lnTo>
                      <a:pt x="16110" y="13383"/>
                    </a:lnTo>
                    <a:cubicBezTo>
                      <a:pt x="16181" y="13299"/>
                      <a:pt x="16241" y="13216"/>
                      <a:pt x="16300" y="13121"/>
                    </a:cubicBezTo>
                    <a:lnTo>
                      <a:pt x="16300" y="13121"/>
                    </a:lnTo>
                    <a:cubicBezTo>
                      <a:pt x="16300" y="13121"/>
                      <a:pt x="16300" y="13109"/>
                      <a:pt x="16300" y="13109"/>
                    </a:cubicBezTo>
                    <a:cubicBezTo>
                      <a:pt x="16372" y="12990"/>
                      <a:pt x="16443" y="12883"/>
                      <a:pt x="16503" y="12752"/>
                    </a:cubicBezTo>
                    <a:cubicBezTo>
                      <a:pt x="16503" y="12752"/>
                      <a:pt x="16503" y="12740"/>
                      <a:pt x="16503" y="12740"/>
                    </a:cubicBezTo>
                    <a:lnTo>
                      <a:pt x="16503" y="12728"/>
                    </a:lnTo>
                    <a:cubicBezTo>
                      <a:pt x="16550" y="12633"/>
                      <a:pt x="16586" y="12537"/>
                      <a:pt x="16633" y="12442"/>
                    </a:cubicBezTo>
                    <a:cubicBezTo>
                      <a:pt x="16633" y="12430"/>
                      <a:pt x="16633" y="12418"/>
                      <a:pt x="16645" y="12418"/>
                    </a:cubicBezTo>
                    <a:lnTo>
                      <a:pt x="16657" y="12347"/>
                    </a:lnTo>
                    <a:cubicBezTo>
                      <a:pt x="16681" y="12287"/>
                      <a:pt x="16705" y="12228"/>
                      <a:pt x="16729" y="12168"/>
                    </a:cubicBezTo>
                    <a:cubicBezTo>
                      <a:pt x="16729" y="12144"/>
                      <a:pt x="16729" y="12133"/>
                      <a:pt x="16741" y="12121"/>
                    </a:cubicBezTo>
                    <a:cubicBezTo>
                      <a:pt x="16741" y="12097"/>
                      <a:pt x="16753" y="12073"/>
                      <a:pt x="16753" y="12049"/>
                    </a:cubicBezTo>
                    <a:lnTo>
                      <a:pt x="16800" y="11894"/>
                    </a:lnTo>
                    <a:cubicBezTo>
                      <a:pt x="16800" y="11883"/>
                      <a:pt x="16812" y="11859"/>
                      <a:pt x="16812" y="11835"/>
                    </a:cubicBezTo>
                    <a:cubicBezTo>
                      <a:pt x="16824" y="11811"/>
                      <a:pt x="16824" y="11787"/>
                      <a:pt x="16824" y="11763"/>
                    </a:cubicBezTo>
                    <a:lnTo>
                      <a:pt x="16860" y="11632"/>
                    </a:lnTo>
                    <a:lnTo>
                      <a:pt x="16872" y="11561"/>
                    </a:lnTo>
                    <a:lnTo>
                      <a:pt x="16884" y="11478"/>
                    </a:lnTo>
                    <a:lnTo>
                      <a:pt x="16895" y="11347"/>
                    </a:lnTo>
                    <a:cubicBezTo>
                      <a:pt x="16895" y="11335"/>
                      <a:pt x="16895" y="11311"/>
                      <a:pt x="16907" y="11287"/>
                    </a:cubicBezTo>
                    <a:cubicBezTo>
                      <a:pt x="16919" y="11263"/>
                      <a:pt x="16907" y="11216"/>
                      <a:pt x="16919" y="11180"/>
                    </a:cubicBezTo>
                    <a:cubicBezTo>
                      <a:pt x="16931" y="11144"/>
                      <a:pt x="16931" y="11097"/>
                      <a:pt x="16931" y="11061"/>
                    </a:cubicBezTo>
                    <a:lnTo>
                      <a:pt x="16931" y="11013"/>
                    </a:lnTo>
                    <a:cubicBezTo>
                      <a:pt x="16931" y="10966"/>
                      <a:pt x="16931" y="10906"/>
                      <a:pt x="16943" y="10859"/>
                    </a:cubicBezTo>
                    <a:lnTo>
                      <a:pt x="16943" y="10763"/>
                    </a:lnTo>
                    <a:lnTo>
                      <a:pt x="16943" y="10751"/>
                    </a:lnTo>
                    <a:cubicBezTo>
                      <a:pt x="16943" y="10656"/>
                      <a:pt x="16943" y="10573"/>
                      <a:pt x="16955" y="10478"/>
                    </a:cubicBezTo>
                    <a:lnTo>
                      <a:pt x="16955" y="10454"/>
                    </a:lnTo>
                    <a:cubicBezTo>
                      <a:pt x="16931" y="10370"/>
                      <a:pt x="16931" y="10287"/>
                      <a:pt x="16931" y="1020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30"/>
              <p:cNvSpPr/>
              <p:nvPr/>
            </p:nvSpPr>
            <p:spPr>
              <a:xfrm>
                <a:off x="4490263" y="2787600"/>
                <a:ext cx="1026050" cy="1021325"/>
              </a:xfrm>
              <a:custGeom>
                <a:avLst/>
                <a:gdLst/>
                <a:ahLst/>
                <a:cxnLst/>
                <a:rect l="l" t="t" r="r" b="b"/>
                <a:pathLst>
                  <a:path w="41042" h="40853" extrusionOk="0">
                    <a:moveTo>
                      <a:pt x="12806" y="1"/>
                    </a:moveTo>
                    <a:cubicBezTo>
                      <a:pt x="9929" y="1"/>
                      <a:pt x="7947" y="2281"/>
                      <a:pt x="7930" y="6228"/>
                    </a:cubicBezTo>
                    <a:cubicBezTo>
                      <a:pt x="7942" y="7097"/>
                      <a:pt x="8025" y="7966"/>
                      <a:pt x="8192" y="8824"/>
                    </a:cubicBezTo>
                    <a:cubicBezTo>
                      <a:pt x="7799" y="8514"/>
                      <a:pt x="7394" y="8240"/>
                      <a:pt x="6966" y="7990"/>
                    </a:cubicBezTo>
                    <a:cubicBezTo>
                      <a:pt x="5849" y="7343"/>
                      <a:pt x="4793" y="7037"/>
                      <a:pt x="3856" y="7037"/>
                    </a:cubicBezTo>
                    <a:cubicBezTo>
                      <a:pt x="1586" y="7037"/>
                      <a:pt x="21" y="8836"/>
                      <a:pt x="12" y="11955"/>
                    </a:cubicBezTo>
                    <a:cubicBezTo>
                      <a:pt x="0" y="16217"/>
                      <a:pt x="2906" y="21373"/>
                      <a:pt x="6561" y="23718"/>
                    </a:cubicBezTo>
                    <a:lnTo>
                      <a:pt x="35386" y="40089"/>
                    </a:lnTo>
                    <a:cubicBezTo>
                      <a:pt x="36284" y="40607"/>
                      <a:pt x="37134" y="40853"/>
                      <a:pt x="37889" y="40853"/>
                    </a:cubicBezTo>
                    <a:cubicBezTo>
                      <a:pt x="39736" y="40853"/>
                      <a:pt x="41013" y="39383"/>
                      <a:pt x="41029" y="36839"/>
                    </a:cubicBezTo>
                    <a:cubicBezTo>
                      <a:pt x="41041" y="33243"/>
                      <a:pt x="38505" y="28862"/>
                      <a:pt x="35386" y="27064"/>
                    </a:cubicBezTo>
                    <a:cubicBezTo>
                      <a:pt x="34838" y="26742"/>
                      <a:pt x="34255" y="26504"/>
                      <a:pt x="33636" y="26373"/>
                    </a:cubicBezTo>
                    <a:cubicBezTo>
                      <a:pt x="33659" y="26088"/>
                      <a:pt x="33683" y="25802"/>
                      <a:pt x="33683" y="25516"/>
                    </a:cubicBezTo>
                    <a:cubicBezTo>
                      <a:pt x="33695" y="21206"/>
                      <a:pt x="30659" y="15943"/>
                      <a:pt x="26909" y="13777"/>
                    </a:cubicBezTo>
                    <a:cubicBezTo>
                      <a:pt x="26337" y="13443"/>
                      <a:pt x="25718" y="13181"/>
                      <a:pt x="25075" y="13015"/>
                    </a:cubicBezTo>
                    <a:cubicBezTo>
                      <a:pt x="23944" y="8300"/>
                      <a:pt x="20646" y="3466"/>
                      <a:pt x="16741" y="1204"/>
                    </a:cubicBezTo>
                    <a:cubicBezTo>
                      <a:pt x="15327" y="387"/>
                      <a:pt x="13991" y="1"/>
                      <a:pt x="1280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F587E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9" name="Google Shape;2099;p30"/>
            <p:cNvGrpSpPr/>
            <p:nvPr/>
          </p:nvGrpSpPr>
          <p:grpSpPr>
            <a:xfrm>
              <a:off x="6179624" y="2401670"/>
              <a:ext cx="195129" cy="225349"/>
              <a:chOff x="3669150" y="2223718"/>
              <a:chExt cx="436237" cy="503799"/>
            </a:xfrm>
          </p:grpSpPr>
          <p:sp>
            <p:nvSpPr>
              <p:cNvPr id="2100" name="Google Shape;2100;p30"/>
              <p:cNvSpPr/>
              <p:nvPr/>
            </p:nvSpPr>
            <p:spPr>
              <a:xfrm>
                <a:off x="3669150" y="2223718"/>
                <a:ext cx="436237" cy="251920"/>
              </a:xfrm>
              <a:custGeom>
                <a:avLst/>
                <a:gdLst/>
                <a:ahLst/>
                <a:cxnLst/>
                <a:rect l="l" t="t" r="r" b="b"/>
                <a:pathLst>
                  <a:path w="11609" h="6704" extrusionOk="0">
                    <a:moveTo>
                      <a:pt x="5811" y="6704"/>
                    </a:moveTo>
                    <a:lnTo>
                      <a:pt x="0" y="3358"/>
                    </a:lnTo>
                    <a:lnTo>
                      <a:pt x="5811" y="1"/>
                    </a:lnTo>
                    <a:lnTo>
                      <a:pt x="11609" y="33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30"/>
              <p:cNvSpPr/>
              <p:nvPr/>
            </p:nvSpPr>
            <p:spPr>
              <a:xfrm>
                <a:off x="3669150" y="2349900"/>
                <a:ext cx="218363" cy="377616"/>
              </a:xfrm>
              <a:custGeom>
                <a:avLst/>
                <a:gdLst/>
                <a:ahLst/>
                <a:cxnLst/>
                <a:rect l="l" t="t" r="r" b="b"/>
                <a:pathLst>
                  <a:path w="5811" h="10049" extrusionOk="0">
                    <a:moveTo>
                      <a:pt x="0" y="0"/>
                    </a:moveTo>
                    <a:lnTo>
                      <a:pt x="0" y="6703"/>
                    </a:lnTo>
                    <a:lnTo>
                      <a:pt x="5811" y="10049"/>
                    </a:lnTo>
                    <a:lnTo>
                      <a:pt x="5811" y="334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0"/>
              <p:cNvSpPr/>
              <p:nvPr/>
            </p:nvSpPr>
            <p:spPr>
              <a:xfrm>
                <a:off x="3887469" y="2349900"/>
                <a:ext cx="217912" cy="377616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10049" extrusionOk="0">
                    <a:moveTo>
                      <a:pt x="5799" y="0"/>
                    </a:moveTo>
                    <a:lnTo>
                      <a:pt x="1" y="3346"/>
                    </a:lnTo>
                    <a:lnTo>
                      <a:pt x="1" y="10049"/>
                    </a:lnTo>
                    <a:lnTo>
                      <a:pt x="5799" y="6703"/>
                    </a:lnTo>
                    <a:lnTo>
                      <a:pt x="57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3" name="Google Shape;2103;p30"/>
            <p:cNvGrpSpPr/>
            <p:nvPr/>
          </p:nvGrpSpPr>
          <p:grpSpPr>
            <a:xfrm>
              <a:off x="5732749" y="2655655"/>
              <a:ext cx="195129" cy="225349"/>
              <a:chOff x="3669150" y="2223718"/>
              <a:chExt cx="436237" cy="503799"/>
            </a:xfrm>
          </p:grpSpPr>
          <p:sp>
            <p:nvSpPr>
              <p:cNvPr id="2104" name="Google Shape;2104;p30"/>
              <p:cNvSpPr/>
              <p:nvPr/>
            </p:nvSpPr>
            <p:spPr>
              <a:xfrm>
                <a:off x="3669150" y="2223718"/>
                <a:ext cx="436237" cy="251920"/>
              </a:xfrm>
              <a:custGeom>
                <a:avLst/>
                <a:gdLst/>
                <a:ahLst/>
                <a:cxnLst/>
                <a:rect l="l" t="t" r="r" b="b"/>
                <a:pathLst>
                  <a:path w="11609" h="6704" extrusionOk="0">
                    <a:moveTo>
                      <a:pt x="5811" y="6704"/>
                    </a:moveTo>
                    <a:lnTo>
                      <a:pt x="0" y="3358"/>
                    </a:lnTo>
                    <a:lnTo>
                      <a:pt x="5811" y="1"/>
                    </a:lnTo>
                    <a:lnTo>
                      <a:pt x="11609" y="33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0"/>
              <p:cNvSpPr/>
              <p:nvPr/>
            </p:nvSpPr>
            <p:spPr>
              <a:xfrm>
                <a:off x="3669150" y="2349900"/>
                <a:ext cx="218363" cy="377616"/>
              </a:xfrm>
              <a:custGeom>
                <a:avLst/>
                <a:gdLst/>
                <a:ahLst/>
                <a:cxnLst/>
                <a:rect l="l" t="t" r="r" b="b"/>
                <a:pathLst>
                  <a:path w="5811" h="10049" extrusionOk="0">
                    <a:moveTo>
                      <a:pt x="0" y="0"/>
                    </a:moveTo>
                    <a:lnTo>
                      <a:pt x="0" y="6703"/>
                    </a:lnTo>
                    <a:lnTo>
                      <a:pt x="5811" y="10049"/>
                    </a:lnTo>
                    <a:lnTo>
                      <a:pt x="5811" y="334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0"/>
              <p:cNvSpPr/>
              <p:nvPr/>
            </p:nvSpPr>
            <p:spPr>
              <a:xfrm>
                <a:off x="3887469" y="2349900"/>
                <a:ext cx="217912" cy="377616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10049" extrusionOk="0">
                    <a:moveTo>
                      <a:pt x="5799" y="0"/>
                    </a:moveTo>
                    <a:lnTo>
                      <a:pt x="1" y="3346"/>
                    </a:lnTo>
                    <a:lnTo>
                      <a:pt x="1" y="10049"/>
                    </a:lnTo>
                    <a:lnTo>
                      <a:pt x="5799" y="6703"/>
                    </a:lnTo>
                    <a:lnTo>
                      <a:pt x="57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7" name="Google Shape;2107;p30"/>
            <p:cNvGrpSpPr/>
            <p:nvPr/>
          </p:nvGrpSpPr>
          <p:grpSpPr>
            <a:xfrm>
              <a:off x="6002016" y="2499062"/>
              <a:ext cx="195129" cy="225349"/>
              <a:chOff x="3669150" y="2223718"/>
              <a:chExt cx="436237" cy="503799"/>
            </a:xfrm>
          </p:grpSpPr>
          <p:sp>
            <p:nvSpPr>
              <p:cNvPr id="2108" name="Google Shape;2108;p30"/>
              <p:cNvSpPr/>
              <p:nvPr/>
            </p:nvSpPr>
            <p:spPr>
              <a:xfrm>
                <a:off x="3669150" y="2223718"/>
                <a:ext cx="436237" cy="251920"/>
              </a:xfrm>
              <a:custGeom>
                <a:avLst/>
                <a:gdLst/>
                <a:ahLst/>
                <a:cxnLst/>
                <a:rect l="l" t="t" r="r" b="b"/>
                <a:pathLst>
                  <a:path w="11609" h="6704" extrusionOk="0">
                    <a:moveTo>
                      <a:pt x="5811" y="6704"/>
                    </a:moveTo>
                    <a:lnTo>
                      <a:pt x="0" y="3358"/>
                    </a:lnTo>
                    <a:lnTo>
                      <a:pt x="5811" y="1"/>
                    </a:lnTo>
                    <a:lnTo>
                      <a:pt x="11609" y="33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0"/>
              <p:cNvSpPr/>
              <p:nvPr/>
            </p:nvSpPr>
            <p:spPr>
              <a:xfrm>
                <a:off x="3669150" y="2349900"/>
                <a:ext cx="218363" cy="377616"/>
              </a:xfrm>
              <a:custGeom>
                <a:avLst/>
                <a:gdLst/>
                <a:ahLst/>
                <a:cxnLst/>
                <a:rect l="l" t="t" r="r" b="b"/>
                <a:pathLst>
                  <a:path w="5811" h="10049" extrusionOk="0">
                    <a:moveTo>
                      <a:pt x="0" y="0"/>
                    </a:moveTo>
                    <a:lnTo>
                      <a:pt x="0" y="6703"/>
                    </a:lnTo>
                    <a:lnTo>
                      <a:pt x="5811" y="10049"/>
                    </a:lnTo>
                    <a:lnTo>
                      <a:pt x="5811" y="334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0"/>
              <p:cNvSpPr/>
              <p:nvPr/>
            </p:nvSpPr>
            <p:spPr>
              <a:xfrm>
                <a:off x="3887469" y="2349900"/>
                <a:ext cx="217912" cy="377616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10049" extrusionOk="0">
                    <a:moveTo>
                      <a:pt x="5799" y="0"/>
                    </a:moveTo>
                    <a:lnTo>
                      <a:pt x="1" y="3346"/>
                    </a:lnTo>
                    <a:lnTo>
                      <a:pt x="1" y="10049"/>
                    </a:lnTo>
                    <a:lnTo>
                      <a:pt x="5799" y="6703"/>
                    </a:lnTo>
                    <a:lnTo>
                      <a:pt x="57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1" name="Google Shape;2111;p30"/>
            <p:cNvGrpSpPr/>
            <p:nvPr/>
          </p:nvGrpSpPr>
          <p:grpSpPr>
            <a:xfrm>
              <a:off x="5291599" y="3513868"/>
              <a:ext cx="195129" cy="225349"/>
              <a:chOff x="3669150" y="2223718"/>
              <a:chExt cx="436237" cy="503799"/>
            </a:xfrm>
          </p:grpSpPr>
          <p:sp>
            <p:nvSpPr>
              <p:cNvPr id="2112" name="Google Shape;2112;p30"/>
              <p:cNvSpPr/>
              <p:nvPr/>
            </p:nvSpPr>
            <p:spPr>
              <a:xfrm>
                <a:off x="3669150" y="2223718"/>
                <a:ext cx="436237" cy="251920"/>
              </a:xfrm>
              <a:custGeom>
                <a:avLst/>
                <a:gdLst/>
                <a:ahLst/>
                <a:cxnLst/>
                <a:rect l="l" t="t" r="r" b="b"/>
                <a:pathLst>
                  <a:path w="11609" h="6704" extrusionOk="0">
                    <a:moveTo>
                      <a:pt x="5811" y="6704"/>
                    </a:moveTo>
                    <a:lnTo>
                      <a:pt x="0" y="3358"/>
                    </a:lnTo>
                    <a:lnTo>
                      <a:pt x="5811" y="1"/>
                    </a:lnTo>
                    <a:lnTo>
                      <a:pt x="11609" y="33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0"/>
              <p:cNvSpPr/>
              <p:nvPr/>
            </p:nvSpPr>
            <p:spPr>
              <a:xfrm>
                <a:off x="3669150" y="2349900"/>
                <a:ext cx="218363" cy="377616"/>
              </a:xfrm>
              <a:custGeom>
                <a:avLst/>
                <a:gdLst/>
                <a:ahLst/>
                <a:cxnLst/>
                <a:rect l="l" t="t" r="r" b="b"/>
                <a:pathLst>
                  <a:path w="5811" h="10049" extrusionOk="0">
                    <a:moveTo>
                      <a:pt x="0" y="0"/>
                    </a:moveTo>
                    <a:lnTo>
                      <a:pt x="0" y="6703"/>
                    </a:lnTo>
                    <a:lnTo>
                      <a:pt x="5811" y="10049"/>
                    </a:lnTo>
                    <a:lnTo>
                      <a:pt x="5811" y="334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0"/>
              <p:cNvSpPr/>
              <p:nvPr/>
            </p:nvSpPr>
            <p:spPr>
              <a:xfrm>
                <a:off x="3887469" y="2349900"/>
                <a:ext cx="217912" cy="377616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10049" extrusionOk="0">
                    <a:moveTo>
                      <a:pt x="5799" y="0"/>
                    </a:moveTo>
                    <a:lnTo>
                      <a:pt x="1" y="3346"/>
                    </a:lnTo>
                    <a:lnTo>
                      <a:pt x="1" y="10049"/>
                    </a:lnTo>
                    <a:lnTo>
                      <a:pt x="5799" y="6703"/>
                    </a:lnTo>
                    <a:lnTo>
                      <a:pt x="57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5" name="Google Shape;2115;p30"/>
            <p:cNvGrpSpPr/>
            <p:nvPr/>
          </p:nvGrpSpPr>
          <p:grpSpPr>
            <a:xfrm>
              <a:off x="7379424" y="2683577"/>
              <a:ext cx="195129" cy="225349"/>
              <a:chOff x="3669150" y="2223718"/>
              <a:chExt cx="436237" cy="503799"/>
            </a:xfrm>
          </p:grpSpPr>
          <p:sp>
            <p:nvSpPr>
              <p:cNvPr id="2116" name="Google Shape;2116;p30"/>
              <p:cNvSpPr/>
              <p:nvPr/>
            </p:nvSpPr>
            <p:spPr>
              <a:xfrm>
                <a:off x="3669150" y="2223718"/>
                <a:ext cx="436237" cy="251920"/>
              </a:xfrm>
              <a:custGeom>
                <a:avLst/>
                <a:gdLst/>
                <a:ahLst/>
                <a:cxnLst/>
                <a:rect l="l" t="t" r="r" b="b"/>
                <a:pathLst>
                  <a:path w="11609" h="6704" extrusionOk="0">
                    <a:moveTo>
                      <a:pt x="5811" y="6704"/>
                    </a:moveTo>
                    <a:lnTo>
                      <a:pt x="0" y="3358"/>
                    </a:lnTo>
                    <a:lnTo>
                      <a:pt x="5811" y="1"/>
                    </a:lnTo>
                    <a:lnTo>
                      <a:pt x="11609" y="33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0"/>
              <p:cNvSpPr/>
              <p:nvPr/>
            </p:nvSpPr>
            <p:spPr>
              <a:xfrm>
                <a:off x="3669150" y="2349900"/>
                <a:ext cx="218363" cy="377616"/>
              </a:xfrm>
              <a:custGeom>
                <a:avLst/>
                <a:gdLst/>
                <a:ahLst/>
                <a:cxnLst/>
                <a:rect l="l" t="t" r="r" b="b"/>
                <a:pathLst>
                  <a:path w="5811" h="10049" extrusionOk="0">
                    <a:moveTo>
                      <a:pt x="0" y="0"/>
                    </a:moveTo>
                    <a:lnTo>
                      <a:pt x="0" y="6703"/>
                    </a:lnTo>
                    <a:lnTo>
                      <a:pt x="5811" y="10049"/>
                    </a:lnTo>
                    <a:lnTo>
                      <a:pt x="5811" y="334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0"/>
              <p:cNvSpPr/>
              <p:nvPr/>
            </p:nvSpPr>
            <p:spPr>
              <a:xfrm>
                <a:off x="3887469" y="2349900"/>
                <a:ext cx="217912" cy="377616"/>
              </a:xfrm>
              <a:custGeom>
                <a:avLst/>
                <a:gdLst/>
                <a:ahLst/>
                <a:cxnLst/>
                <a:rect l="l" t="t" r="r" b="b"/>
                <a:pathLst>
                  <a:path w="5799" h="10049" extrusionOk="0">
                    <a:moveTo>
                      <a:pt x="5799" y="0"/>
                    </a:moveTo>
                    <a:lnTo>
                      <a:pt x="1" y="3346"/>
                    </a:lnTo>
                    <a:lnTo>
                      <a:pt x="1" y="10049"/>
                    </a:lnTo>
                    <a:lnTo>
                      <a:pt x="5799" y="6703"/>
                    </a:lnTo>
                    <a:lnTo>
                      <a:pt x="57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20" name="Google Shape;2120;p30"/>
          <p:cNvSpPr txBox="1"/>
          <p:nvPr/>
        </p:nvSpPr>
        <p:spPr>
          <a:xfrm>
            <a:off x="1129517" y="1579249"/>
            <a:ext cx="1752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Introduction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122" name="Google Shape;2122;p30"/>
          <p:cNvSpPr/>
          <p:nvPr/>
        </p:nvSpPr>
        <p:spPr>
          <a:xfrm>
            <a:off x="535375" y="1416351"/>
            <a:ext cx="513000" cy="51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chemeClr val="bg1"/>
                </a:solidFill>
              </a:rPr>
              <a:t>1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2124" name="Google Shape;2124;p30"/>
          <p:cNvSpPr txBox="1"/>
          <p:nvPr/>
        </p:nvSpPr>
        <p:spPr>
          <a:xfrm>
            <a:off x="1146029" y="2674874"/>
            <a:ext cx="1752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Gathering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126" name="Google Shape;2126;p30"/>
          <p:cNvSpPr/>
          <p:nvPr/>
        </p:nvSpPr>
        <p:spPr>
          <a:xfrm>
            <a:off x="535375" y="2539993"/>
            <a:ext cx="513000" cy="51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chemeClr val="bg1"/>
                </a:solidFill>
              </a:rPr>
              <a:t>2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2128" name="Google Shape;2128;p30"/>
          <p:cNvSpPr txBox="1"/>
          <p:nvPr/>
        </p:nvSpPr>
        <p:spPr>
          <a:xfrm>
            <a:off x="1137164" y="3812303"/>
            <a:ext cx="1752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ETL process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130" name="Google Shape;2130;p30"/>
          <p:cNvSpPr/>
          <p:nvPr/>
        </p:nvSpPr>
        <p:spPr>
          <a:xfrm>
            <a:off x="535375" y="3663645"/>
            <a:ext cx="513000" cy="51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chemeClr val="bg1"/>
                </a:solidFill>
              </a:rPr>
              <a:t>3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2132" name="Google Shape;2132;p30"/>
          <p:cNvSpPr txBox="1"/>
          <p:nvPr/>
        </p:nvSpPr>
        <p:spPr>
          <a:xfrm>
            <a:off x="3793377" y="1579249"/>
            <a:ext cx="1856687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Snowflake schema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134" name="Google Shape;2134;p30"/>
          <p:cNvSpPr/>
          <p:nvPr/>
        </p:nvSpPr>
        <p:spPr>
          <a:xfrm>
            <a:off x="3094300" y="1416351"/>
            <a:ext cx="513000" cy="51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chemeClr val="bg1"/>
                </a:solidFill>
              </a:rPr>
              <a:t>4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2136" name="Google Shape;2136;p30"/>
          <p:cNvSpPr txBox="1"/>
          <p:nvPr/>
        </p:nvSpPr>
        <p:spPr>
          <a:xfrm>
            <a:off x="3827974" y="2669743"/>
            <a:ext cx="1752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ROLAP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138" name="Google Shape;2138;p30"/>
          <p:cNvSpPr/>
          <p:nvPr/>
        </p:nvSpPr>
        <p:spPr>
          <a:xfrm>
            <a:off x="3094300" y="2539993"/>
            <a:ext cx="513000" cy="51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chemeClr val="bg1"/>
                </a:solidFill>
              </a:rPr>
              <a:t>5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2140" name="Google Shape;2140;p30"/>
          <p:cNvSpPr txBox="1"/>
          <p:nvPr/>
        </p:nvSpPr>
        <p:spPr>
          <a:xfrm>
            <a:off x="3826266" y="3806290"/>
            <a:ext cx="17529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Dashboards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2142" name="Google Shape;2142;p30"/>
          <p:cNvSpPr/>
          <p:nvPr/>
        </p:nvSpPr>
        <p:spPr>
          <a:xfrm>
            <a:off x="3094300" y="3663645"/>
            <a:ext cx="513000" cy="513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 b="1" dirty="0">
                <a:solidFill>
                  <a:schemeClr val="bg1"/>
                </a:solidFill>
              </a:rPr>
              <a:t>6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2" name="Google Shape;1097;p70">
            <a:extLst>
              <a:ext uri="{FF2B5EF4-FFF2-40B4-BE49-F238E27FC236}">
                <a16:creationId xmlns:a16="http://schemas.microsoft.com/office/drawing/2014/main" id="{6DB31EBA-BD66-745A-409E-44EB953000C7}"/>
              </a:ext>
            </a:extLst>
          </p:cNvPr>
          <p:cNvSpPr/>
          <p:nvPr/>
        </p:nvSpPr>
        <p:spPr>
          <a:xfrm>
            <a:off x="8724645" y="-18336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97;p70">
            <a:extLst>
              <a:ext uri="{FF2B5EF4-FFF2-40B4-BE49-F238E27FC236}">
                <a16:creationId xmlns:a16="http://schemas.microsoft.com/office/drawing/2014/main" id="{62319859-1F56-5B43-9AD5-4D290FA1A424}"/>
              </a:ext>
            </a:extLst>
          </p:cNvPr>
          <p:cNvSpPr/>
          <p:nvPr/>
        </p:nvSpPr>
        <p:spPr>
          <a:xfrm>
            <a:off x="8463768" y="24604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97;p70">
            <a:extLst>
              <a:ext uri="{FF2B5EF4-FFF2-40B4-BE49-F238E27FC236}">
                <a16:creationId xmlns:a16="http://schemas.microsoft.com/office/drawing/2014/main" id="{8BEF06E7-477B-4051-1EFE-16D70A5B3848}"/>
              </a:ext>
            </a:extLst>
          </p:cNvPr>
          <p:cNvSpPr/>
          <p:nvPr/>
        </p:nvSpPr>
        <p:spPr>
          <a:xfrm>
            <a:off x="-323935" y="-18336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97;p70">
            <a:extLst>
              <a:ext uri="{FF2B5EF4-FFF2-40B4-BE49-F238E27FC236}">
                <a16:creationId xmlns:a16="http://schemas.microsoft.com/office/drawing/2014/main" id="{6DDD9C94-25B9-65AE-C876-749EA4205FBA}"/>
              </a:ext>
            </a:extLst>
          </p:cNvPr>
          <p:cNvSpPr/>
          <p:nvPr/>
        </p:nvSpPr>
        <p:spPr>
          <a:xfrm>
            <a:off x="-70821" y="27225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p32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Introduction</a:t>
            </a:r>
            <a:endParaRPr dirty="0"/>
          </a:p>
        </p:txBody>
      </p:sp>
      <p:grpSp>
        <p:nvGrpSpPr>
          <p:cNvPr id="2524" name="Google Shape;2524;p32"/>
          <p:cNvGrpSpPr/>
          <p:nvPr/>
        </p:nvGrpSpPr>
        <p:grpSpPr>
          <a:xfrm>
            <a:off x="3447842" y="1065021"/>
            <a:ext cx="2103875" cy="1894171"/>
            <a:chOff x="3447842" y="1065021"/>
            <a:chExt cx="2103875" cy="1894171"/>
          </a:xfrm>
        </p:grpSpPr>
        <p:grpSp>
          <p:nvGrpSpPr>
            <p:cNvPr id="2525" name="Google Shape;2525;p32"/>
            <p:cNvGrpSpPr/>
            <p:nvPr/>
          </p:nvGrpSpPr>
          <p:grpSpPr>
            <a:xfrm>
              <a:off x="3447842" y="1065021"/>
              <a:ext cx="2103875" cy="1278963"/>
              <a:chOff x="961647" y="2401547"/>
              <a:chExt cx="1302628" cy="791878"/>
            </a:xfrm>
          </p:grpSpPr>
          <p:sp>
            <p:nvSpPr>
              <p:cNvPr id="2526" name="Google Shape;2526;p32"/>
              <p:cNvSpPr/>
              <p:nvPr/>
            </p:nvSpPr>
            <p:spPr>
              <a:xfrm>
                <a:off x="961647" y="2476847"/>
                <a:ext cx="595925" cy="698925"/>
              </a:xfrm>
              <a:custGeom>
                <a:avLst/>
                <a:gdLst/>
                <a:ahLst/>
                <a:cxnLst/>
                <a:rect l="l" t="t" r="r" b="b"/>
                <a:pathLst>
                  <a:path w="23837" h="27957" extrusionOk="0">
                    <a:moveTo>
                      <a:pt x="18848" y="1"/>
                    </a:moveTo>
                    <a:cubicBezTo>
                      <a:pt x="18598" y="1"/>
                      <a:pt x="18336" y="13"/>
                      <a:pt x="18074" y="25"/>
                    </a:cubicBezTo>
                    <a:lnTo>
                      <a:pt x="17908" y="25"/>
                    </a:lnTo>
                    <a:cubicBezTo>
                      <a:pt x="17872" y="25"/>
                      <a:pt x="17836" y="48"/>
                      <a:pt x="17800" y="48"/>
                    </a:cubicBezTo>
                    <a:cubicBezTo>
                      <a:pt x="17396" y="96"/>
                      <a:pt x="16979" y="168"/>
                      <a:pt x="16586" y="275"/>
                    </a:cubicBezTo>
                    <a:cubicBezTo>
                      <a:pt x="16550" y="275"/>
                      <a:pt x="16526" y="275"/>
                      <a:pt x="16503" y="287"/>
                    </a:cubicBezTo>
                    <a:cubicBezTo>
                      <a:pt x="16360" y="322"/>
                      <a:pt x="16229" y="370"/>
                      <a:pt x="16086" y="418"/>
                    </a:cubicBezTo>
                    <a:cubicBezTo>
                      <a:pt x="15991" y="441"/>
                      <a:pt x="15907" y="465"/>
                      <a:pt x="15824" y="501"/>
                    </a:cubicBezTo>
                    <a:cubicBezTo>
                      <a:pt x="15550" y="596"/>
                      <a:pt x="15276" y="703"/>
                      <a:pt x="15002" y="822"/>
                    </a:cubicBezTo>
                    <a:cubicBezTo>
                      <a:pt x="14538" y="1025"/>
                      <a:pt x="14086" y="1263"/>
                      <a:pt x="13645" y="1537"/>
                    </a:cubicBezTo>
                    <a:lnTo>
                      <a:pt x="13502" y="1620"/>
                    </a:lnTo>
                    <a:lnTo>
                      <a:pt x="13395" y="1680"/>
                    </a:lnTo>
                    <a:cubicBezTo>
                      <a:pt x="13300" y="1751"/>
                      <a:pt x="13193" y="1811"/>
                      <a:pt x="13086" y="1882"/>
                    </a:cubicBezTo>
                    <a:cubicBezTo>
                      <a:pt x="12943" y="1977"/>
                      <a:pt x="12824" y="2096"/>
                      <a:pt x="12693" y="2192"/>
                    </a:cubicBezTo>
                    <a:cubicBezTo>
                      <a:pt x="12407" y="2394"/>
                      <a:pt x="12133" y="2608"/>
                      <a:pt x="11859" y="2835"/>
                    </a:cubicBezTo>
                    <a:cubicBezTo>
                      <a:pt x="11669" y="3001"/>
                      <a:pt x="11466" y="3168"/>
                      <a:pt x="11276" y="3347"/>
                    </a:cubicBezTo>
                    <a:cubicBezTo>
                      <a:pt x="11014" y="3597"/>
                      <a:pt x="10764" y="3835"/>
                      <a:pt x="10514" y="4097"/>
                    </a:cubicBezTo>
                    <a:cubicBezTo>
                      <a:pt x="10419" y="4192"/>
                      <a:pt x="10323" y="4287"/>
                      <a:pt x="10216" y="4394"/>
                    </a:cubicBezTo>
                    <a:cubicBezTo>
                      <a:pt x="10121" y="4501"/>
                      <a:pt x="10049" y="4609"/>
                      <a:pt x="9954" y="4716"/>
                    </a:cubicBezTo>
                    <a:cubicBezTo>
                      <a:pt x="9752" y="4954"/>
                      <a:pt x="9549" y="5204"/>
                      <a:pt x="9359" y="5454"/>
                    </a:cubicBezTo>
                    <a:cubicBezTo>
                      <a:pt x="9252" y="5585"/>
                      <a:pt x="9145" y="5704"/>
                      <a:pt x="9049" y="5835"/>
                    </a:cubicBezTo>
                    <a:cubicBezTo>
                      <a:pt x="8954" y="5966"/>
                      <a:pt x="8871" y="6097"/>
                      <a:pt x="8787" y="6216"/>
                    </a:cubicBezTo>
                    <a:cubicBezTo>
                      <a:pt x="8656" y="6395"/>
                      <a:pt x="8537" y="6573"/>
                      <a:pt x="8418" y="6764"/>
                    </a:cubicBezTo>
                    <a:cubicBezTo>
                      <a:pt x="8335" y="6883"/>
                      <a:pt x="8252" y="6990"/>
                      <a:pt x="8180" y="7121"/>
                    </a:cubicBezTo>
                    <a:cubicBezTo>
                      <a:pt x="8037" y="7335"/>
                      <a:pt x="7918" y="7561"/>
                      <a:pt x="7787" y="7788"/>
                    </a:cubicBezTo>
                    <a:cubicBezTo>
                      <a:pt x="7704" y="7919"/>
                      <a:pt x="7632" y="8049"/>
                      <a:pt x="7561" y="8180"/>
                    </a:cubicBezTo>
                    <a:cubicBezTo>
                      <a:pt x="7525" y="8240"/>
                      <a:pt x="7490" y="8288"/>
                      <a:pt x="7466" y="8335"/>
                    </a:cubicBezTo>
                    <a:cubicBezTo>
                      <a:pt x="7251" y="8740"/>
                      <a:pt x="7049" y="9145"/>
                      <a:pt x="6859" y="9550"/>
                    </a:cubicBezTo>
                    <a:cubicBezTo>
                      <a:pt x="6847" y="9585"/>
                      <a:pt x="6835" y="9621"/>
                      <a:pt x="6811" y="9657"/>
                    </a:cubicBezTo>
                    <a:cubicBezTo>
                      <a:pt x="6775" y="9752"/>
                      <a:pt x="6740" y="9859"/>
                      <a:pt x="6692" y="9954"/>
                    </a:cubicBezTo>
                    <a:cubicBezTo>
                      <a:pt x="6573" y="10228"/>
                      <a:pt x="6454" y="10502"/>
                      <a:pt x="6347" y="10788"/>
                    </a:cubicBezTo>
                    <a:cubicBezTo>
                      <a:pt x="6251" y="11014"/>
                      <a:pt x="6168" y="11252"/>
                      <a:pt x="6085" y="11478"/>
                    </a:cubicBezTo>
                    <a:lnTo>
                      <a:pt x="5823" y="11598"/>
                    </a:lnTo>
                    <a:cubicBezTo>
                      <a:pt x="5537" y="11728"/>
                      <a:pt x="5251" y="11883"/>
                      <a:pt x="4977" y="12050"/>
                    </a:cubicBezTo>
                    <a:cubicBezTo>
                      <a:pt x="4954" y="12074"/>
                      <a:pt x="4918" y="12086"/>
                      <a:pt x="4882" y="12109"/>
                    </a:cubicBezTo>
                    <a:lnTo>
                      <a:pt x="4751" y="12181"/>
                    </a:lnTo>
                    <a:cubicBezTo>
                      <a:pt x="4739" y="12205"/>
                      <a:pt x="4715" y="12217"/>
                      <a:pt x="4692" y="12229"/>
                    </a:cubicBezTo>
                    <a:cubicBezTo>
                      <a:pt x="4430" y="12419"/>
                      <a:pt x="4168" y="12621"/>
                      <a:pt x="3918" y="12824"/>
                    </a:cubicBezTo>
                    <a:lnTo>
                      <a:pt x="3763" y="12967"/>
                    </a:lnTo>
                    <a:cubicBezTo>
                      <a:pt x="3549" y="13157"/>
                      <a:pt x="3346" y="13372"/>
                      <a:pt x="3144" y="13586"/>
                    </a:cubicBezTo>
                    <a:cubicBezTo>
                      <a:pt x="3108" y="13622"/>
                      <a:pt x="3072" y="13645"/>
                      <a:pt x="3037" y="13681"/>
                    </a:cubicBezTo>
                    <a:cubicBezTo>
                      <a:pt x="3013" y="13717"/>
                      <a:pt x="3013" y="13717"/>
                      <a:pt x="2989" y="13741"/>
                    </a:cubicBezTo>
                    <a:cubicBezTo>
                      <a:pt x="2787" y="13979"/>
                      <a:pt x="2584" y="14217"/>
                      <a:pt x="2394" y="14479"/>
                    </a:cubicBezTo>
                    <a:cubicBezTo>
                      <a:pt x="2382" y="14491"/>
                      <a:pt x="2370" y="14503"/>
                      <a:pt x="2358" y="14515"/>
                    </a:cubicBezTo>
                    <a:cubicBezTo>
                      <a:pt x="2310" y="14574"/>
                      <a:pt x="2275" y="14646"/>
                      <a:pt x="2227" y="14705"/>
                    </a:cubicBezTo>
                    <a:cubicBezTo>
                      <a:pt x="2120" y="14860"/>
                      <a:pt x="2013" y="15015"/>
                      <a:pt x="1906" y="15181"/>
                    </a:cubicBezTo>
                    <a:cubicBezTo>
                      <a:pt x="1894" y="15217"/>
                      <a:pt x="1870" y="15241"/>
                      <a:pt x="1846" y="15265"/>
                    </a:cubicBezTo>
                    <a:cubicBezTo>
                      <a:pt x="1798" y="15348"/>
                      <a:pt x="1751" y="15431"/>
                      <a:pt x="1715" y="15503"/>
                    </a:cubicBezTo>
                    <a:cubicBezTo>
                      <a:pt x="1632" y="15634"/>
                      <a:pt x="1560" y="15753"/>
                      <a:pt x="1501" y="15872"/>
                    </a:cubicBezTo>
                    <a:cubicBezTo>
                      <a:pt x="1477" y="15908"/>
                      <a:pt x="1453" y="15943"/>
                      <a:pt x="1441" y="15979"/>
                    </a:cubicBezTo>
                    <a:cubicBezTo>
                      <a:pt x="1394" y="16062"/>
                      <a:pt x="1346" y="16158"/>
                      <a:pt x="1310" y="16241"/>
                    </a:cubicBezTo>
                    <a:cubicBezTo>
                      <a:pt x="1251" y="16348"/>
                      <a:pt x="1191" y="16467"/>
                      <a:pt x="1144" y="16574"/>
                    </a:cubicBezTo>
                    <a:cubicBezTo>
                      <a:pt x="1120" y="16610"/>
                      <a:pt x="1108" y="16646"/>
                      <a:pt x="1084" y="16681"/>
                    </a:cubicBezTo>
                    <a:cubicBezTo>
                      <a:pt x="1036" y="16777"/>
                      <a:pt x="1001" y="16884"/>
                      <a:pt x="965" y="16979"/>
                    </a:cubicBezTo>
                    <a:cubicBezTo>
                      <a:pt x="917" y="17074"/>
                      <a:pt x="870" y="17193"/>
                      <a:pt x="822" y="17301"/>
                    </a:cubicBezTo>
                    <a:lnTo>
                      <a:pt x="786" y="17396"/>
                    </a:lnTo>
                    <a:cubicBezTo>
                      <a:pt x="751" y="17503"/>
                      <a:pt x="715" y="17610"/>
                      <a:pt x="667" y="17717"/>
                    </a:cubicBezTo>
                    <a:cubicBezTo>
                      <a:pt x="632" y="17824"/>
                      <a:pt x="596" y="17944"/>
                      <a:pt x="560" y="18051"/>
                    </a:cubicBezTo>
                    <a:cubicBezTo>
                      <a:pt x="548" y="18075"/>
                      <a:pt x="536" y="18098"/>
                      <a:pt x="524" y="18122"/>
                    </a:cubicBezTo>
                    <a:cubicBezTo>
                      <a:pt x="501" y="18229"/>
                      <a:pt x="477" y="18336"/>
                      <a:pt x="441" y="18444"/>
                    </a:cubicBezTo>
                    <a:cubicBezTo>
                      <a:pt x="405" y="18575"/>
                      <a:pt x="370" y="18706"/>
                      <a:pt x="334" y="18837"/>
                    </a:cubicBezTo>
                    <a:cubicBezTo>
                      <a:pt x="334" y="18860"/>
                      <a:pt x="322" y="18884"/>
                      <a:pt x="310" y="18908"/>
                    </a:cubicBezTo>
                    <a:cubicBezTo>
                      <a:pt x="286" y="18991"/>
                      <a:pt x="274" y="19075"/>
                      <a:pt x="263" y="19158"/>
                    </a:cubicBezTo>
                    <a:cubicBezTo>
                      <a:pt x="227" y="19325"/>
                      <a:pt x="191" y="19503"/>
                      <a:pt x="155" y="19670"/>
                    </a:cubicBezTo>
                    <a:cubicBezTo>
                      <a:pt x="155" y="19718"/>
                      <a:pt x="143" y="19753"/>
                      <a:pt x="132" y="19789"/>
                    </a:cubicBezTo>
                    <a:cubicBezTo>
                      <a:pt x="132" y="19825"/>
                      <a:pt x="120" y="19908"/>
                      <a:pt x="120" y="19956"/>
                    </a:cubicBezTo>
                    <a:cubicBezTo>
                      <a:pt x="84" y="20206"/>
                      <a:pt x="60" y="20444"/>
                      <a:pt x="36" y="20682"/>
                    </a:cubicBezTo>
                    <a:cubicBezTo>
                      <a:pt x="36" y="20742"/>
                      <a:pt x="24" y="20801"/>
                      <a:pt x="12" y="20861"/>
                    </a:cubicBezTo>
                    <a:cubicBezTo>
                      <a:pt x="12" y="20920"/>
                      <a:pt x="12" y="20932"/>
                      <a:pt x="12" y="20968"/>
                    </a:cubicBezTo>
                    <a:cubicBezTo>
                      <a:pt x="1" y="21289"/>
                      <a:pt x="1" y="21611"/>
                      <a:pt x="12" y="21920"/>
                    </a:cubicBezTo>
                    <a:cubicBezTo>
                      <a:pt x="143" y="24432"/>
                      <a:pt x="1263" y="26218"/>
                      <a:pt x="2870" y="26921"/>
                    </a:cubicBezTo>
                    <a:lnTo>
                      <a:pt x="5287" y="27957"/>
                    </a:lnTo>
                    <a:cubicBezTo>
                      <a:pt x="3680" y="27254"/>
                      <a:pt x="2560" y="25480"/>
                      <a:pt x="2429" y="22968"/>
                    </a:cubicBezTo>
                    <a:cubicBezTo>
                      <a:pt x="2418" y="22647"/>
                      <a:pt x="2418" y="22325"/>
                      <a:pt x="2429" y="22004"/>
                    </a:cubicBezTo>
                    <a:cubicBezTo>
                      <a:pt x="2429" y="21908"/>
                      <a:pt x="2441" y="21825"/>
                      <a:pt x="2453" y="21730"/>
                    </a:cubicBezTo>
                    <a:cubicBezTo>
                      <a:pt x="2465" y="21480"/>
                      <a:pt x="2501" y="21242"/>
                      <a:pt x="2525" y="21003"/>
                    </a:cubicBezTo>
                    <a:cubicBezTo>
                      <a:pt x="2549" y="20908"/>
                      <a:pt x="2560" y="20813"/>
                      <a:pt x="2572" y="20718"/>
                    </a:cubicBezTo>
                    <a:cubicBezTo>
                      <a:pt x="2596" y="20539"/>
                      <a:pt x="2644" y="20372"/>
                      <a:pt x="2679" y="20206"/>
                    </a:cubicBezTo>
                    <a:cubicBezTo>
                      <a:pt x="2703" y="20099"/>
                      <a:pt x="2715" y="19991"/>
                      <a:pt x="2751" y="19884"/>
                    </a:cubicBezTo>
                    <a:cubicBezTo>
                      <a:pt x="2775" y="19741"/>
                      <a:pt x="2822" y="19610"/>
                      <a:pt x="2858" y="19479"/>
                    </a:cubicBezTo>
                    <a:cubicBezTo>
                      <a:pt x="2894" y="19348"/>
                      <a:pt x="2930" y="19218"/>
                      <a:pt x="2965" y="19098"/>
                    </a:cubicBezTo>
                    <a:cubicBezTo>
                      <a:pt x="3013" y="18967"/>
                      <a:pt x="3049" y="18872"/>
                      <a:pt x="3084" y="18765"/>
                    </a:cubicBezTo>
                    <a:cubicBezTo>
                      <a:pt x="3132" y="18622"/>
                      <a:pt x="3180" y="18479"/>
                      <a:pt x="3239" y="18348"/>
                    </a:cubicBezTo>
                    <a:cubicBezTo>
                      <a:pt x="3275" y="18241"/>
                      <a:pt x="3322" y="18134"/>
                      <a:pt x="3370" y="18015"/>
                    </a:cubicBezTo>
                    <a:cubicBezTo>
                      <a:pt x="3430" y="17884"/>
                      <a:pt x="3489" y="17753"/>
                      <a:pt x="3549" y="17622"/>
                    </a:cubicBezTo>
                    <a:cubicBezTo>
                      <a:pt x="3608" y="17491"/>
                      <a:pt x="3656" y="17396"/>
                      <a:pt x="3715" y="17289"/>
                    </a:cubicBezTo>
                    <a:cubicBezTo>
                      <a:pt x="3775" y="17170"/>
                      <a:pt x="3846" y="17039"/>
                      <a:pt x="3906" y="16920"/>
                    </a:cubicBezTo>
                    <a:cubicBezTo>
                      <a:pt x="3977" y="16801"/>
                      <a:pt x="4049" y="16670"/>
                      <a:pt x="4120" y="16551"/>
                    </a:cubicBezTo>
                    <a:cubicBezTo>
                      <a:pt x="4192" y="16431"/>
                      <a:pt x="4251" y="16336"/>
                      <a:pt x="4323" y="16229"/>
                    </a:cubicBezTo>
                    <a:cubicBezTo>
                      <a:pt x="4418" y="16062"/>
                      <a:pt x="4537" y="15908"/>
                      <a:pt x="4644" y="15753"/>
                    </a:cubicBezTo>
                    <a:cubicBezTo>
                      <a:pt x="4692" y="15681"/>
                      <a:pt x="4751" y="15598"/>
                      <a:pt x="4787" y="15527"/>
                    </a:cubicBezTo>
                    <a:cubicBezTo>
                      <a:pt x="4989" y="15265"/>
                      <a:pt x="5192" y="15027"/>
                      <a:pt x="5394" y="14788"/>
                    </a:cubicBezTo>
                    <a:cubicBezTo>
                      <a:pt x="5442" y="14729"/>
                      <a:pt x="5489" y="14681"/>
                      <a:pt x="5549" y="14634"/>
                    </a:cubicBezTo>
                    <a:cubicBezTo>
                      <a:pt x="5751" y="14419"/>
                      <a:pt x="5954" y="14205"/>
                      <a:pt x="6168" y="14014"/>
                    </a:cubicBezTo>
                    <a:cubicBezTo>
                      <a:pt x="6228" y="13967"/>
                      <a:pt x="6275" y="13919"/>
                      <a:pt x="6323" y="13884"/>
                    </a:cubicBezTo>
                    <a:cubicBezTo>
                      <a:pt x="6573" y="13669"/>
                      <a:pt x="6835" y="13467"/>
                      <a:pt x="7097" y="13288"/>
                    </a:cubicBezTo>
                    <a:cubicBezTo>
                      <a:pt x="7192" y="13217"/>
                      <a:pt x="7287" y="13157"/>
                      <a:pt x="7394" y="13098"/>
                    </a:cubicBezTo>
                    <a:cubicBezTo>
                      <a:pt x="7656" y="12931"/>
                      <a:pt x="7942" y="12776"/>
                      <a:pt x="8240" y="12645"/>
                    </a:cubicBezTo>
                    <a:lnTo>
                      <a:pt x="8502" y="12526"/>
                    </a:lnTo>
                    <a:cubicBezTo>
                      <a:pt x="8680" y="12014"/>
                      <a:pt x="8883" y="11502"/>
                      <a:pt x="9097" y="11002"/>
                    </a:cubicBezTo>
                    <a:cubicBezTo>
                      <a:pt x="9133" y="10907"/>
                      <a:pt x="9168" y="10812"/>
                      <a:pt x="9216" y="10705"/>
                    </a:cubicBezTo>
                    <a:cubicBezTo>
                      <a:pt x="9442" y="10204"/>
                      <a:pt x="9692" y="9716"/>
                      <a:pt x="9954" y="9228"/>
                    </a:cubicBezTo>
                    <a:cubicBezTo>
                      <a:pt x="10038" y="9097"/>
                      <a:pt x="10109" y="8966"/>
                      <a:pt x="10192" y="8835"/>
                    </a:cubicBezTo>
                    <a:cubicBezTo>
                      <a:pt x="10383" y="8490"/>
                      <a:pt x="10597" y="8145"/>
                      <a:pt x="10823" y="7811"/>
                    </a:cubicBezTo>
                    <a:cubicBezTo>
                      <a:pt x="10942" y="7633"/>
                      <a:pt x="11061" y="7454"/>
                      <a:pt x="11192" y="7276"/>
                    </a:cubicBezTo>
                    <a:cubicBezTo>
                      <a:pt x="11371" y="7014"/>
                      <a:pt x="11562" y="6764"/>
                      <a:pt x="11764" y="6514"/>
                    </a:cubicBezTo>
                    <a:cubicBezTo>
                      <a:pt x="11954" y="6264"/>
                      <a:pt x="12157" y="6014"/>
                      <a:pt x="12359" y="5763"/>
                    </a:cubicBezTo>
                    <a:cubicBezTo>
                      <a:pt x="12550" y="5549"/>
                      <a:pt x="12728" y="5347"/>
                      <a:pt x="12919" y="5144"/>
                    </a:cubicBezTo>
                    <a:cubicBezTo>
                      <a:pt x="13169" y="4894"/>
                      <a:pt x="13419" y="4644"/>
                      <a:pt x="13681" y="4406"/>
                    </a:cubicBezTo>
                    <a:cubicBezTo>
                      <a:pt x="13871" y="4228"/>
                      <a:pt x="14062" y="4049"/>
                      <a:pt x="14264" y="3882"/>
                    </a:cubicBezTo>
                    <a:cubicBezTo>
                      <a:pt x="14538" y="3656"/>
                      <a:pt x="14812" y="3454"/>
                      <a:pt x="15086" y="3251"/>
                    </a:cubicBezTo>
                    <a:cubicBezTo>
                      <a:pt x="15372" y="3049"/>
                      <a:pt x="15622" y="2846"/>
                      <a:pt x="15907" y="2680"/>
                    </a:cubicBezTo>
                    <a:cubicBezTo>
                      <a:pt x="15955" y="2644"/>
                      <a:pt x="16003" y="2620"/>
                      <a:pt x="16050" y="2585"/>
                    </a:cubicBezTo>
                    <a:cubicBezTo>
                      <a:pt x="16491" y="2323"/>
                      <a:pt x="16943" y="2084"/>
                      <a:pt x="17408" y="1870"/>
                    </a:cubicBezTo>
                    <a:cubicBezTo>
                      <a:pt x="17681" y="1751"/>
                      <a:pt x="17955" y="1644"/>
                      <a:pt x="18229" y="1549"/>
                    </a:cubicBezTo>
                    <a:cubicBezTo>
                      <a:pt x="18312" y="1525"/>
                      <a:pt x="18408" y="1501"/>
                      <a:pt x="18491" y="1465"/>
                    </a:cubicBezTo>
                    <a:cubicBezTo>
                      <a:pt x="18670" y="1418"/>
                      <a:pt x="18824" y="1370"/>
                      <a:pt x="18991" y="1322"/>
                    </a:cubicBezTo>
                    <a:cubicBezTo>
                      <a:pt x="19396" y="1215"/>
                      <a:pt x="19801" y="1144"/>
                      <a:pt x="20217" y="1096"/>
                    </a:cubicBezTo>
                    <a:cubicBezTo>
                      <a:pt x="20313" y="1096"/>
                      <a:pt x="20396" y="1084"/>
                      <a:pt x="20491" y="1072"/>
                    </a:cubicBezTo>
                    <a:cubicBezTo>
                      <a:pt x="20676" y="1064"/>
                      <a:pt x="20856" y="1056"/>
                      <a:pt x="21037" y="1056"/>
                    </a:cubicBezTo>
                    <a:cubicBezTo>
                      <a:pt x="21113" y="1056"/>
                      <a:pt x="21188" y="1057"/>
                      <a:pt x="21265" y="1061"/>
                    </a:cubicBezTo>
                    <a:lnTo>
                      <a:pt x="21515" y="1061"/>
                    </a:lnTo>
                    <a:cubicBezTo>
                      <a:pt x="21813" y="1072"/>
                      <a:pt x="22099" y="1108"/>
                      <a:pt x="22396" y="1156"/>
                    </a:cubicBezTo>
                    <a:cubicBezTo>
                      <a:pt x="22420" y="1156"/>
                      <a:pt x="22444" y="1168"/>
                      <a:pt x="22468" y="1180"/>
                    </a:cubicBezTo>
                    <a:cubicBezTo>
                      <a:pt x="22932" y="1275"/>
                      <a:pt x="23396" y="1418"/>
                      <a:pt x="23837" y="1596"/>
                    </a:cubicBezTo>
                    <a:lnTo>
                      <a:pt x="21420" y="560"/>
                    </a:lnTo>
                    <a:cubicBezTo>
                      <a:pt x="21241" y="477"/>
                      <a:pt x="21063" y="406"/>
                      <a:pt x="20872" y="346"/>
                    </a:cubicBezTo>
                    <a:cubicBezTo>
                      <a:pt x="20848" y="334"/>
                      <a:pt x="20825" y="334"/>
                      <a:pt x="20801" y="334"/>
                    </a:cubicBezTo>
                    <a:cubicBezTo>
                      <a:pt x="20551" y="251"/>
                      <a:pt x="20313" y="179"/>
                      <a:pt x="20051" y="132"/>
                    </a:cubicBezTo>
                    <a:lnTo>
                      <a:pt x="19991" y="120"/>
                    </a:lnTo>
                    <a:lnTo>
                      <a:pt x="19979" y="120"/>
                    </a:lnTo>
                    <a:cubicBezTo>
                      <a:pt x="19694" y="60"/>
                      <a:pt x="19396" y="37"/>
                      <a:pt x="19098" y="13"/>
                    </a:cubicBezTo>
                    <a:lnTo>
                      <a:pt x="1902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32"/>
              <p:cNvSpPr/>
              <p:nvPr/>
            </p:nvSpPr>
            <p:spPr>
              <a:xfrm>
                <a:off x="1566497" y="2401547"/>
                <a:ext cx="288750" cy="169400"/>
              </a:xfrm>
              <a:custGeom>
                <a:avLst/>
                <a:gdLst/>
                <a:ahLst/>
                <a:cxnLst/>
                <a:rect l="l" t="t" r="r" b="b"/>
                <a:pathLst>
                  <a:path w="11550" h="6776" extrusionOk="0">
                    <a:moveTo>
                      <a:pt x="11507" y="1387"/>
                    </a:moveTo>
                    <a:lnTo>
                      <a:pt x="11549" y="1406"/>
                    </a:lnTo>
                    <a:cubicBezTo>
                      <a:pt x="11535" y="1399"/>
                      <a:pt x="11521" y="1393"/>
                      <a:pt x="11507" y="1387"/>
                    </a:cubicBezTo>
                    <a:close/>
                    <a:moveTo>
                      <a:pt x="7596" y="1"/>
                    </a:moveTo>
                    <a:cubicBezTo>
                      <a:pt x="7513" y="1"/>
                      <a:pt x="7430" y="12"/>
                      <a:pt x="7334" y="12"/>
                    </a:cubicBezTo>
                    <a:lnTo>
                      <a:pt x="6894" y="12"/>
                    </a:lnTo>
                    <a:cubicBezTo>
                      <a:pt x="6727" y="24"/>
                      <a:pt x="6549" y="72"/>
                      <a:pt x="6382" y="108"/>
                    </a:cubicBezTo>
                    <a:cubicBezTo>
                      <a:pt x="6275" y="120"/>
                      <a:pt x="6179" y="132"/>
                      <a:pt x="6072" y="167"/>
                    </a:cubicBezTo>
                    <a:cubicBezTo>
                      <a:pt x="6048" y="167"/>
                      <a:pt x="6013" y="167"/>
                      <a:pt x="5989" y="179"/>
                    </a:cubicBezTo>
                    <a:cubicBezTo>
                      <a:pt x="5656" y="263"/>
                      <a:pt x="5334" y="382"/>
                      <a:pt x="5025" y="524"/>
                    </a:cubicBezTo>
                    <a:cubicBezTo>
                      <a:pt x="4715" y="655"/>
                      <a:pt x="4417" y="822"/>
                      <a:pt x="4132" y="1001"/>
                    </a:cubicBezTo>
                    <a:cubicBezTo>
                      <a:pt x="4108" y="1025"/>
                      <a:pt x="4072" y="1036"/>
                      <a:pt x="4036" y="1048"/>
                    </a:cubicBezTo>
                    <a:cubicBezTo>
                      <a:pt x="3941" y="1108"/>
                      <a:pt x="3858" y="1167"/>
                      <a:pt x="3762" y="1239"/>
                    </a:cubicBezTo>
                    <a:cubicBezTo>
                      <a:pt x="3727" y="1251"/>
                      <a:pt x="3703" y="1286"/>
                      <a:pt x="3667" y="1310"/>
                    </a:cubicBezTo>
                    <a:cubicBezTo>
                      <a:pt x="3381" y="1501"/>
                      <a:pt x="3096" y="1727"/>
                      <a:pt x="2834" y="1953"/>
                    </a:cubicBezTo>
                    <a:cubicBezTo>
                      <a:pt x="2572" y="2191"/>
                      <a:pt x="2310" y="2453"/>
                      <a:pt x="2060" y="2727"/>
                    </a:cubicBezTo>
                    <a:cubicBezTo>
                      <a:pt x="2036" y="2751"/>
                      <a:pt x="2012" y="2775"/>
                      <a:pt x="1988" y="2799"/>
                    </a:cubicBezTo>
                    <a:cubicBezTo>
                      <a:pt x="1929" y="2858"/>
                      <a:pt x="1893" y="2918"/>
                      <a:pt x="1834" y="2977"/>
                    </a:cubicBezTo>
                    <a:cubicBezTo>
                      <a:pt x="1667" y="3168"/>
                      <a:pt x="1512" y="3370"/>
                      <a:pt x="1345" y="3572"/>
                    </a:cubicBezTo>
                    <a:cubicBezTo>
                      <a:pt x="1310" y="3632"/>
                      <a:pt x="1262" y="3680"/>
                      <a:pt x="1226" y="3739"/>
                    </a:cubicBezTo>
                    <a:cubicBezTo>
                      <a:pt x="1179" y="3787"/>
                      <a:pt x="1143" y="3846"/>
                      <a:pt x="1107" y="3894"/>
                    </a:cubicBezTo>
                    <a:cubicBezTo>
                      <a:pt x="1012" y="4037"/>
                      <a:pt x="917" y="4180"/>
                      <a:pt x="810" y="4323"/>
                    </a:cubicBezTo>
                    <a:cubicBezTo>
                      <a:pt x="762" y="4406"/>
                      <a:pt x="703" y="4477"/>
                      <a:pt x="655" y="4561"/>
                    </a:cubicBezTo>
                    <a:cubicBezTo>
                      <a:pt x="619" y="4620"/>
                      <a:pt x="595" y="4668"/>
                      <a:pt x="560" y="4727"/>
                    </a:cubicBezTo>
                    <a:cubicBezTo>
                      <a:pt x="488" y="4846"/>
                      <a:pt x="405" y="4977"/>
                      <a:pt x="345" y="5096"/>
                    </a:cubicBezTo>
                    <a:cubicBezTo>
                      <a:pt x="298" y="5180"/>
                      <a:pt x="238" y="5263"/>
                      <a:pt x="191" y="5346"/>
                    </a:cubicBezTo>
                    <a:cubicBezTo>
                      <a:pt x="131" y="5477"/>
                      <a:pt x="60" y="5608"/>
                      <a:pt x="0" y="5727"/>
                    </a:cubicBezTo>
                    <a:lnTo>
                      <a:pt x="2417" y="6775"/>
                    </a:lnTo>
                    <a:cubicBezTo>
                      <a:pt x="2524" y="6561"/>
                      <a:pt x="2631" y="6359"/>
                      <a:pt x="2750" y="6144"/>
                    </a:cubicBezTo>
                    <a:cubicBezTo>
                      <a:pt x="2822" y="6025"/>
                      <a:pt x="2893" y="5894"/>
                      <a:pt x="2977" y="5775"/>
                    </a:cubicBezTo>
                    <a:cubicBezTo>
                      <a:pt x="3048" y="5656"/>
                      <a:pt x="3131" y="5513"/>
                      <a:pt x="3227" y="5382"/>
                    </a:cubicBezTo>
                    <a:cubicBezTo>
                      <a:pt x="3310" y="5239"/>
                      <a:pt x="3417" y="5096"/>
                      <a:pt x="3524" y="4954"/>
                    </a:cubicBezTo>
                    <a:cubicBezTo>
                      <a:pt x="3596" y="4846"/>
                      <a:pt x="3679" y="4739"/>
                      <a:pt x="3762" y="4632"/>
                    </a:cubicBezTo>
                    <a:cubicBezTo>
                      <a:pt x="3905" y="4430"/>
                      <a:pt x="4084" y="4227"/>
                      <a:pt x="4239" y="4037"/>
                    </a:cubicBezTo>
                    <a:cubicBezTo>
                      <a:pt x="4322" y="3953"/>
                      <a:pt x="4393" y="3858"/>
                      <a:pt x="4465" y="3775"/>
                    </a:cubicBezTo>
                    <a:cubicBezTo>
                      <a:pt x="4715" y="3513"/>
                      <a:pt x="4977" y="3251"/>
                      <a:pt x="5239" y="3013"/>
                    </a:cubicBezTo>
                    <a:cubicBezTo>
                      <a:pt x="5513" y="2775"/>
                      <a:pt x="5787" y="2560"/>
                      <a:pt x="6072" y="2358"/>
                    </a:cubicBezTo>
                    <a:cubicBezTo>
                      <a:pt x="6227" y="2251"/>
                      <a:pt x="6382" y="2156"/>
                      <a:pt x="6537" y="2060"/>
                    </a:cubicBezTo>
                    <a:cubicBezTo>
                      <a:pt x="6822" y="1882"/>
                      <a:pt x="7120" y="1715"/>
                      <a:pt x="7430" y="1572"/>
                    </a:cubicBezTo>
                    <a:cubicBezTo>
                      <a:pt x="7775" y="1429"/>
                      <a:pt x="8120" y="1310"/>
                      <a:pt x="8477" y="1215"/>
                    </a:cubicBezTo>
                    <a:cubicBezTo>
                      <a:pt x="8573" y="1191"/>
                      <a:pt x="8680" y="1179"/>
                      <a:pt x="8775" y="1167"/>
                    </a:cubicBezTo>
                    <a:cubicBezTo>
                      <a:pt x="9013" y="1108"/>
                      <a:pt x="9251" y="1084"/>
                      <a:pt x="9489" y="1060"/>
                    </a:cubicBezTo>
                    <a:lnTo>
                      <a:pt x="9739" y="1060"/>
                    </a:lnTo>
                    <a:cubicBezTo>
                      <a:pt x="10025" y="1060"/>
                      <a:pt x="10311" y="1072"/>
                      <a:pt x="10597" y="1132"/>
                    </a:cubicBezTo>
                    <a:lnTo>
                      <a:pt x="10620" y="1132"/>
                    </a:lnTo>
                    <a:cubicBezTo>
                      <a:pt x="10927" y="1177"/>
                      <a:pt x="11222" y="1266"/>
                      <a:pt x="11507" y="1387"/>
                    </a:cubicBezTo>
                    <a:lnTo>
                      <a:pt x="11507" y="1387"/>
                    </a:lnTo>
                    <a:lnTo>
                      <a:pt x="9132" y="358"/>
                    </a:lnTo>
                    <a:cubicBezTo>
                      <a:pt x="9013" y="310"/>
                      <a:pt x="8894" y="263"/>
                      <a:pt x="8775" y="227"/>
                    </a:cubicBezTo>
                    <a:cubicBezTo>
                      <a:pt x="8596" y="167"/>
                      <a:pt x="8406" y="108"/>
                      <a:pt x="8215" y="72"/>
                    </a:cubicBezTo>
                    <a:lnTo>
                      <a:pt x="8192" y="72"/>
                    </a:lnTo>
                    <a:cubicBezTo>
                      <a:pt x="8001" y="36"/>
                      <a:pt x="7799" y="12"/>
                      <a:pt x="7596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32"/>
              <p:cNvSpPr/>
              <p:nvPr/>
            </p:nvSpPr>
            <p:spPr>
              <a:xfrm>
                <a:off x="1015300" y="2426475"/>
                <a:ext cx="1059075" cy="766950"/>
              </a:xfrm>
              <a:custGeom>
                <a:avLst/>
                <a:gdLst/>
                <a:ahLst/>
                <a:cxnLst/>
                <a:rect l="l" t="t" r="r" b="b"/>
                <a:pathLst>
                  <a:path w="42363" h="30678" extrusionOk="0">
                    <a:moveTo>
                      <a:pt x="31771" y="1"/>
                    </a:moveTo>
                    <a:cubicBezTo>
                      <a:pt x="31030" y="1"/>
                      <a:pt x="30238" y="171"/>
                      <a:pt x="29421" y="530"/>
                    </a:cubicBezTo>
                    <a:cubicBezTo>
                      <a:pt x="27361" y="1447"/>
                      <a:pt x="25563" y="3400"/>
                      <a:pt x="24396" y="5745"/>
                    </a:cubicBezTo>
                    <a:cubicBezTo>
                      <a:pt x="23026" y="3983"/>
                      <a:pt x="21089" y="3004"/>
                      <a:pt x="18867" y="3004"/>
                    </a:cubicBezTo>
                    <a:cubicBezTo>
                      <a:pt x="17711" y="3004"/>
                      <a:pt x="16476" y="3270"/>
                      <a:pt x="15205" y="3828"/>
                    </a:cubicBezTo>
                    <a:cubicBezTo>
                      <a:pt x="11240" y="5590"/>
                      <a:pt x="7930" y="9746"/>
                      <a:pt x="6299" y="14484"/>
                    </a:cubicBezTo>
                    <a:lnTo>
                      <a:pt x="6037" y="14591"/>
                    </a:lnTo>
                    <a:cubicBezTo>
                      <a:pt x="2608" y="16103"/>
                      <a:pt x="0" y="20735"/>
                      <a:pt x="215" y="24914"/>
                    </a:cubicBezTo>
                    <a:cubicBezTo>
                      <a:pt x="383" y="28200"/>
                      <a:pt x="2241" y="30241"/>
                      <a:pt x="4683" y="30241"/>
                    </a:cubicBezTo>
                    <a:cubicBezTo>
                      <a:pt x="5356" y="30241"/>
                      <a:pt x="6073" y="30087"/>
                      <a:pt x="6811" y="29760"/>
                    </a:cubicBezTo>
                    <a:lnTo>
                      <a:pt x="8418" y="29046"/>
                    </a:lnTo>
                    <a:cubicBezTo>
                      <a:pt x="9660" y="30103"/>
                      <a:pt x="11193" y="30678"/>
                      <a:pt x="12894" y="30678"/>
                    </a:cubicBezTo>
                    <a:cubicBezTo>
                      <a:pt x="14048" y="30678"/>
                      <a:pt x="15280" y="30413"/>
                      <a:pt x="16550" y="29855"/>
                    </a:cubicBezTo>
                    <a:cubicBezTo>
                      <a:pt x="19693" y="28462"/>
                      <a:pt x="22420" y="25545"/>
                      <a:pt x="24229" y="22057"/>
                    </a:cubicBezTo>
                    <a:lnTo>
                      <a:pt x="36338" y="16711"/>
                    </a:lnTo>
                    <a:cubicBezTo>
                      <a:pt x="39755" y="15199"/>
                      <a:pt x="42363" y="10579"/>
                      <a:pt x="42148" y="6388"/>
                    </a:cubicBezTo>
                    <a:cubicBezTo>
                      <a:pt x="41980" y="3112"/>
                      <a:pt x="40122" y="1072"/>
                      <a:pt x="37681" y="1072"/>
                    </a:cubicBezTo>
                    <a:cubicBezTo>
                      <a:pt x="37008" y="1072"/>
                      <a:pt x="36291" y="1227"/>
                      <a:pt x="35552" y="1554"/>
                    </a:cubicBezTo>
                    <a:lnTo>
                      <a:pt x="35255" y="1685"/>
                    </a:lnTo>
                    <a:cubicBezTo>
                      <a:pt x="34384" y="604"/>
                      <a:pt x="33167" y="1"/>
                      <a:pt x="3177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32"/>
              <p:cNvSpPr/>
              <p:nvPr/>
            </p:nvSpPr>
            <p:spPr>
              <a:xfrm>
                <a:off x="2165072" y="2660222"/>
                <a:ext cx="68200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691" extrusionOk="0">
                    <a:moveTo>
                      <a:pt x="834" y="0"/>
                    </a:moveTo>
                    <a:cubicBezTo>
                      <a:pt x="774" y="0"/>
                      <a:pt x="715" y="24"/>
                      <a:pt x="643" y="36"/>
                    </a:cubicBezTo>
                    <a:lnTo>
                      <a:pt x="524" y="48"/>
                    </a:lnTo>
                    <a:lnTo>
                      <a:pt x="489" y="60"/>
                    </a:lnTo>
                    <a:cubicBezTo>
                      <a:pt x="370" y="95"/>
                      <a:pt x="239" y="143"/>
                      <a:pt x="120" y="191"/>
                    </a:cubicBezTo>
                    <a:lnTo>
                      <a:pt x="1" y="250"/>
                    </a:lnTo>
                    <a:lnTo>
                      <a:pt x="1024" y="691"/>
                    </a:lnTo>
                    <a:lnTo>
                      <a:pt x="1144" y="643"/>
                    </a:lnTo>
                    <a:cubicBezTo>
                      <a:pt x="1275" y="584"/>
                      <a:pt x="1405" y="536"/>
                      <a:pt x="1548" y="500"/>
                    </a:cubicBezTo>
                    <a:cubicBezTo>
                      <a:pt x="1584" y="488"/>
                      <a:pt x="1632" y="488"/>
                      <a:pt x="1667" y="476"/>
                    </a:cubicBezTo>
                    <a:cubicBezTo>
                      <a:pt x="1763" y="464"/>
                      <a:pt x="1846" y="453"/>
                      <a:pt x="1941" y="441"/>
                    </a:cubicBezTo>
                    <a:lnTo>
                      <a:pt x="2037" y="441"/>
                    </a:lnTo>
                    <a:cubicBezTo>
                      <a:pt x="2144" y="441"/>
                      <a:pt x="2263" y="453"/>
                      <a:pt x="2370" y="464"/>
                    </a:cubicBezTo>
                    <a:cubicBezTo>
                      <a:pt x="2489" y="488"/>
                      <a:pt x="2608" y="524"/>
                      <a:pt x="2727" y="572"/>
                    </a:cubicBezTo>
                    <a:lnTo>
                      <a:pt x="1703" y="131"/>
                    </a:lnTo>
                    <a:cubicBezTo>
                      <a:pt x="1656" y="107"/>
                      <a:pt x="1608" y="95"/>
                      <a:pt x="1572" y="83"/>
                    </a:cubicBezTo>
                    <a:cubicBezTo>
                      <a:pt x="1501" y="60"/>
                      <a:pt x="1417" y="36"/>
                      <a:pt x="1346" y="24"/>
                    </a:cubicBezTo>
                    <a:cubicBezTo>
                      <a:pt x="1263" y="12"/>
                      <a:pt x="1191" y="0"/>
                      <a:pt x="1120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32"/>
              <p:cNvSpPr/>
              <p:nvPr/>
            </p:nvSpPr>
            <p:spPr>
              <a:xfrm>
                <a:off x="2050472" y="2648897"/>
                <a:ext cx="121775" cy="71775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2871" extrusionOk="0">
                    <a:moveTo>
                      <a:pt x="4780" y="556"/>
                    </a:moveTo>
                    <a:lnTo>
                      <a:pt x="4870" y="596"/>
                    </a:lnTo>
                    <a:cubicBezTo>
                      <a:pt x="4841" y="581"/>
                      <a:pt x="4811" y="568"/>
                      <a:pt x="4780" y="556"/>
                    </a:cubicBezTo>
                    <a:close/>
                    <a:moveTo>
                      <a:pt x="2906" y="1"/>
                    </a:moveTo>
                    <a:cubicBezTo>
                      <a:pt x="2846" y="1"/>
                      <a:pt x="2763" y="24"/>
                      <a:pt x="2691" y="36"/>
                    </a:cubicBezTo>
                    <a:cubicBezTo>
                      <a:pt x="2656" y="48"/>
                      <a:pt x="2608" y="48"/>
                      <a:pt x="2572" y="60"/>
                    </a:cubicBezTo>
                    <a:cubicBezTo>
                      <a:pt x="2549" y="60"/>
                      <a:pt x="2537" y="60"/>
                      <a:pt x="2537" y="72"/>
                    </a:cubicBezTo>
                    <a:cubicBezTo>
                      <a:pt x="2394" y="108"/>
                      <a:pt x="2251" y="155"/>
                      <a:pt x="2120" y="215"/>
                    </a:cubicBezTo>
                    <a:cubicBezTo>
                      <a:pt x="1989" y="275"/>
                      <a:pt x="1870" y="346"/>
                      <a:pt x="1739" y="417"/>
                    </a:cubicBezTo>
                    <a:lnTo>
                      <a:pt x="1703" y="441"/>
                    </a:lnTo>
                    <a:cubicBezTo>
                      <a:pt x="1668" y="465"/>
                      <a:pt x="1620" y="489"/>
                      <a:pt x="1584" y="513"/>
                    </a:cubicBezTo>
                    <a:lnTo>
                      <a:pt x="1548" y="548"/>
                    </a:lnTo>
                    <a:cubicBezTo>
                      <a:pt x="1429" y="632"/>
                      <a:pt x="1310" y="727"/>
                      <a:pt x="1191" y="822"/>
                    </a:cubicBezTo>
                    <a:cubicBezTo>
                      <a:pt x="1084" y="929"/>
                      <a:pt x="977" y="1037"/>
                      <a:pt x="870" y="1144"/>
                    </a:cubicBezTo>
                    <a:cubicBezTo>
                      <a:pt x="858" y="1156"/>
                      <a:pt x="846" y="1167"/>
                      <a:pt x="834" y="1179"/>
                    </a:cubicBezTo>
                    <a:cubicBezTo>
                      <a:pt x="822" y="1191"/>
                      <a:pt x="798" y="1227"/>
                      <a:pt x="775" y="1251"/>
                    </a:cubicBezTo>
                    <a:cubicBezTo>
                      <a:pt x="703" y="1334"/>
                      <a:pt x="632" y="1418"/>
                      <a:pt x="572" y="1501"/>
                    </a:cubicBezTo>
                    <a:cubicBezTo>
                      <a:pt x="548" y="1525"/>
                      <a:pt x="536" y="1548"/>
                      <a:pt x="513" y="1572"/>
                    </a:cubicBezTo>
                    <a:lnTo>
                      <a:pt x="465" y="1644"/>
                    </a:lnTo>
                    <a:cubicBezTo>
                      <a:pt x="429" y="1703"/>
                      <a:pt x="382" y="1763"/>
                      <a:pt x="346" y="1822"/>
                    </a:cubicBezTo>
                    <a:cubicBezTo>
                      <a:pt x="322" y="1858"/>
                      <a:pt x="298" y="1894"/>
                      <a:pt x="274" y="1918"/>
                    </a:cubicBezTo>
                    <a:cubicBezTo>
                      <a:pt x="251" y="1953"/>
                      <a:pt x="251" y="1965"/>
                      <a:pt x="239" y="1989"/>
                    </a:cubicBezTo>
                    <a:cubicBezTo>
                      <a:pt x="203" y="2049"/>
                      <a:pt x="179" y="2096"/>
                      <a:pt x="144" y="2156"/>
                    </a:cubicBezTo>
                    <a:cubicBezTo>
                      <a:pt x="120" y="2203"/>
                      <a:pt x="96" y="2227"/>
                      <a:pt x="84" y="2263"/>
                    </a:cubicBezTo>
                    <a:cubicBezTo>
                      <a:pt x="60" y="2299"/>
                      <a:pt x="24" y="2370"/>
                      <a:pt x="1" y="2418"/>
                    </a:cubicBezTo>
                    <a:lnTo>
                      <a:pt x="1025" y="2870"/>
                    </a:lnTo>
                    <a:cubicBezTo>
                      <a:pt x="1060" y="2775"/>
                      <a:pt x="1120" y="2680"/>
                      <a:pt x="1167" y="2596"/>
                    </a:cubicBezTo>
                    <a:cubicBezTo>
                      <a:pt x="1203" y="2549"/>
                      <a:pt x="1227" y="2489"/>
                      <a:pt x="1263" y="2441"/>
                    </a:cubicBezTo>
                    <a:cubicBezTo>
                      <a:pt x="1287" y="2382"/>
                      <a:pt x="1322" y="2322"/>
                      <a:pt x="1358" y="2275"/>
                    </a:cubicBezTo>
                    <a:cubicBezTo>
                      <a:pt x="1406" y="2203"/>
                      <a:pt x="1441" y="2144"/>
                      <a:pt x="1489" y="2084"/>
                    </a:cubicBezTo>
                    <a:cubicBezTo>
                      <a:pt x="1525" y="2025"/>
                      <a:pt x="1548" y="2001"/>
                      <a:pt x="1584" y="1953"/>
                    </a:cubicBezTo>
                    <a:cubicBezTo>
                      <a:pt x="1656" y="1870"/>
                      <a:pt x="1715" y="1787"/>
                      <a:pt x="1787" y="1703"/>
                    </a:cubicBezTo>
                    <a:cubicBezTo>
                      <a:pt x="1822" y="1668"/>
                      <a:pt x="1858" y="1620"/>
                      <a:pt x="1882" y="1596"/>
                    </a:cubicBezTo>
                    <a:cubicBezTo>
                      <a:pt x="1989" y="1477"/>
                      <a:pt x="2096" y="1370"/>
                      <a:pt x="2215" y="1263"/>
                    </a:cubicBezTo>
                    <a:cubicBezTo>
                      <a:pt x="2322" y="1167"/>
                      <a:pt x="2441" y="1072"/>
                      <a:pt x="2560" y="989"/>
                    </a:cubicBezTo>
                    <a:cubicBezTo>
                      <a:pt x="2632" y="953"/>
                      <a:pt x="2691" y="906"/>
                      <a:pt x="2763" y="858"/>
                    </a:cubicBezTo>
                    <a:cubicBezTo>
                      <a:pt x="2882" y="786"/>
                      <a:pt x="3013" y="715"/>
                      <a:pt x="3144" y="656"/>
                    </a:cubicBezTo>
                    <a:cubicBezTo>
                      <a:pt x="3287" y="596"/>
                      <a:pt x="3430" y="548"/>
                      <a:pt x="3584" y="513"/>
                    </a:cubicBezTo>
                    <a:cubicBezTo>
                      <a:pt x="3632" y="501"/>
                      <a:pt x="3668" y="501"/>
                      <a:pt x="3715" y="489"/>
                    </a:cubicBezTo>
                    <a:cubicBezTo>
                      <a:pt x="3811" y="465"/>
                      <a:pt x="3918" y="453"/>
                      <a:pt x="4013" y="441"/>
                    </a:cubicBezTo>
                    <a:lnTo>
                      <a:pt x="4120" y="441"/>
                    </a:lnTo>
                    <a:cubicBezTo>
                      <a:pt x="4239" y="441"/>
                      <a:pt x="4358" y="453"/>
                      <a:pt x="4477" y="477"/>
                    </a:cubicBezTo>
                    <a:cubicBezTo>
                      <a:pt x="4585" y="495"/>
                      <a:pt x="4686" y="520"/>
                      <a:pt x="4780" y="556"/>
                    </a:cubicBezTo>
                    <a:lnTo>
                      <a:pt x="4780" y="556"/>
                    </a:lnTo>
                    <a:lnTo>
                      <a:pt x="3846" y="144"/>
                    </a:lnTo>
                    <a:cubicBezTo>
                      <a:pt x="3799" y="132"/>
                      <a:pt x="3751" y="108"/>
                      <a:pt x="3703" y="84"/>
                    </a:cubicBezTo>
                    <a:cubicBezTo>
                      <a:pt x="3620" y="60"/>
                      <a:pt x="3549" y="48"/>
                      <a:pt x="3465" y="24"/>
                    </a:cubicBezTo>
                    <a:cubicBezTo>
                      <a:pt x="3382" y="13"/>
                      <a:pt x="3299" y="1"/>
                      <a:pt x="321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32"/>
              <p:cNvSpPr/>
              <p:nvPr/>
            </p:nvSpPr>
            <p:spPr>
              <a:xfrm>
                <a:off x="1879975" y="2954350"/>
                <a:ext cx="43500" cy="2235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894" extrusionOk="0">
                    <a:moveTo>
                      <a:pt x="1" y="1"/>
                    </a:moveTo>
                    <a:cubicBezTo>
                      <a:pt x="215" y="180"/>
                      <a:pt x="465" y="334"/>
                      <a:pt x="727" y="453"/>
                    </a:cubicBezTo>
                    <a:lnTo>
                      <a:pt x="1646" y="853"/>
                    </a:lnTo>
                    <a:lnTo>
                      <a:pt x="1646" y="853"/>
                    </a:lnTo>
                    <a:cubicBezTo>
                      <a:pt x="1420" y="749"/>
                      <a:pt x="1213" y="611"/>
                      <a:pt x="1025" y="453"/>
                    </a:cubicBezTo>
                    <a:lnTo>
                      <a:pt x="1" y="1"/>
                    </a:lnTo>
                    <a:close/>
                    <a:moveTo>
                      <a:pt x="1646" y="853"/>
                    </a:moveTo>
                    <a:cubicBezTo>
                      <a:pt x="1676" y="867"/>
                      <a:pt x="1708" y="881"/>
                      <a:pt x="1739" y="894"/>
                    </a:cubicBezTo>
                    <a:lnTo>
                      <a:pt x="1646" y="85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32"/>
              <p:cNvSpPr/>
              <p:nvPr/>
            </p:nvSpPr>
            <p:spPr>
              <a:xfrm>
                <a:off x="1794797" y="2680447"/>
                <a:ext cx="251825" cy="295300"/>
              </a:xfrm>
              <a:custGeom>
                <a:avLst/>
                <a:gdLst/>
                <a:ahLst/>
                <a:cxnLst/>
                <a:rect l="l" t="t" r="r" b="b"/>
                <a:pathLst>
                  <a:path w="10073" h="11812" extrusionOk="0">
                    <a:moveTo>
                      <a:pt x="7965" y="1"/>
                    </a:moveTo>
                    <a:cubicBezTo>
                      <a:pt x="7858" y="1"/>
                      <a:pt x="7751" y="1"/>
                      <a:pt x="7632" y="13"/>
                    </a:cubicBezTo>
                    <a:lnTo>
                      <a:pt x="7573" y="13"/>
                    </a:lnTo>
                    <a:cubicBezTo>
                      <a:pt x="7549" y="13"/>
                      <a:pt x="7537" y="13"/>
                      <a:pt x="7525" y="25"/>
                    </a:cubicBezTo>
                    <a:cubicBezTo>
                      <a:pt x="7346" y="36"/>
                      <a:pt x="7180" y="72"/>
                      <a:pt x="7001" y="108"/>
                    </a:cubicBezTo>
                    <a:lnTo>
                      <a:pt x="6965" y="108"/>
                    </a:lnTo>
                    <a:cubicBezTo>
                      <a:pt x="6918" y="132"/>
                      <a:pt x="6858" y="156"/>
                      <a:pt x="6799" y="167"/>
                    </a:cubicBezTo>
                    <a:lnTo>
                      <a:pt x="6680" y="203"/>
                    </a:lnTo>
                    <a:cubicBezTo>
                      <a:pt x="6572" y="239"/>
                      <a:pt x="6453" y="286"/>
                      <a:pt x="6334" y="346"/>
                    </a:cubicBezTo>
                    <a:cubicBezTo>
                      <a:pt x="6144" y="429"/>
                      <a:pt x="5953" y="525"/>
                      <a:pt x="5763" y="644"/>
                    </a:cubicBezTo>
                    <a:lnTo>
                      <a:pt x="5703" y="679"/>
                    </a:lnTo>
                    <a:lnTo>
                      <a:pt x="5656" y="703"/>
                    </a:lnTo>
                    <a:lnTo>
                      <a:pt x="5525" y="787"/>
                    </a:lnTo>
                    <a:cubicBezTo>
                      <a:pt x="5465" y="822"/>
                      <a:pt x="5418" y="870"/>
                      <a:pt x="5358" y="918"/>
                    </a:cubicBezTo>
                    <a:cubicBezTo>
                      <a:pt x="5239" y="1001"/>
                      <a:pt x="5120" y="1096"/>
                      <a:pt x="5013" y="1191"/>
                    </a:cubicBezTo>
                    <a:cubicBezTo>
                      <a:pt x="4929" y="1263"/>
                      <a:pt x="4846" y="1334"/>
                      <a:pt x="4763" y="1406"/>
                    </a:cubicBezTo>
                    <a:cubicBezTo>
                      <a:pt x="4656" y="1513"/>
                      <a:pt x="4548" y="1620"/>
                      <a:pt x="4441" y="1727"/>
                    </a:cubicBezTo>
                    <a:cubicBezTo>
                      <a:pt x="4394" y="1763"/>
                      <a:pt x="4358" y="1799"/>
                      <a:pt x="4310" y="1846"/>
                    </a:cubicBezTo>
                    <a:cubicBezTo>
                      <a:pt x="4275" y="1894"/>
                      <a:pt x="4239" y="1941"/>
                      <a:pt x="4203" y="1989"/>
                    </a:cubicBezTo>
                    <a:cubicBezTo>
                      <a:pt x="4120" y="2084"/>
                      <a:pt x="4036" y="2191"/>
                      <a:pt x="3953" y="2299"/>
                    </a:cubicBezTo>
                    <a:cubicBezTo>
                      <a:pt x="3905" y="2346"/>
                      <a:pt x="3858" y="2394"/>
                      <a:pt x="3822" y="2453"/>
                    </a:cubicBezTo>
                    <a:cubicBezTo>
                      <a:pt x="3774" y="2513"/>
                      <a:pt x="3751" y="2561"/>
                      <a:pt x="3703" y="2620"/>
                    </a:cubicBezTo>
                    <a:lnTo>
                      <a:pt x="3560" y="2846"/>
                    </a:lnTo>
                    <a:cubicBezTo>
                      <a:pt x="3524" y="2894"/>
                      <a:pt x="3489" y="2942"/>
                      <a:pt x="3453" y="3001"/>
                    </a:cubicBezTo>
                    <a:cubicBezTo>
                      <a:pt x="3405" y="3084"/>
                      <a:pt x="3346" y="3180"/>
                      <a:pt x="3286" y="3275"/>
                    </a:cubicBezTo>
                    <a:cubicBezTo>
                      <a:pt x="3262" y="3334"/>
                      <a:pt x="3227" y="3394"/>
                      <a:pt x="3191" y="3442"/>
                    </a:cubicBezTo>
                    <a:cubicBezTo>
                      <a:pt x="3179" y="3465"/>
                      <a:pt x="3167" y="3489"/>
                      <a:pt x="3155" y="3513"/>
                    </a:cubicBezTo>
                    <a:cubicBezTo>
                      <a:pt x="3072" y="3680"/>
                      <a:pt x="2977" y="3846"/>
                      <a:pt x="2905" y="4025"/>
                    </a:cubicBezTo>
                    <a:cubicBezTo>
                      <a:pt x="2893" y="4037"/>
                      <a:pt x="2893" y="4061"/>
                      <a:pt x="2881" y="4073"/>
                    </a:cubicBezTo>
                    <a:cubicBezTo>
                      <a:pt x="2870" y="4108"/>
                      <a:pt x="2846" y="4156"/>
                      <a:pt x="2834" y="4192"/>
                    </a:cubicBezTo>
                    <a:cubicBezTo>
                      <a:pt x="2786" y="4311"/>
                      <a:pt x="2727" y="4430"/>
                      <a:pt x="2679" y="4549"/>
                    </a:cubicBezTo>
                    <a:cubicBezTo>
                      <a:pt x="2643" y="4644"/>
                      <a:pt x="2608" y="4739"/>
                      <a:pt x="2572" y="4847"/>
                    </a:cubicBezTo>
                    <a:lnTo>
                      <a:pt x="2465" y="4894"/>
                    </a:lnTo>
                    <a:cubicBezTo>
                      <a:pt x="2346" y="4942"/>
                      <a:pt x="2215" y="5013"/>
                      <a:pt x="2108" y="5085"/>
                    </a:cubicBezTo>
                    <a:lnTo>
                      <a:pt x="2060" y="5108"/>
                    </a:lnTo>
                    <a:lnTo>
                      <a:pt x="2012" y="5144"/>
                    </a:lnTo>
                    <a:lnTo>
                      <a:pt x="1989" y="5156"/>
                    </a:lnTo>
                    <a:cubicBezTo>
                      <a:pt x="1869" y="5239"/>
                      <a:pt x="1762" y="5323"/>
                      <a:pt x="1655" y="5406"/>
                    </a:cubicBezTo>
                    <a:lnTo>
                      <a:pt x="1596" y="5466"/>
                    </a:lnTo>
                    <a:cubicBezTo>
                      <a:pt x="1500" y="5549"/>
                      <a:pt x="1417" y="5644"/>
                      <a:pt x="1322" y="5728"/>
                    </a:cubicBezTo>
                    <a:lnTo>
                      <a:pt x="1286" y="5775"/>
                    </a:lnTo>
                    <a:cubicBezTo>
                      <a:pt x="1274" y="5775"/>
                      <a:pt x="1274" y="5787"/>
                      <a:pt x="1262" y="5799"/>
                    </a:cubicBezTo>
                    <a:cubicBezTo>
                      <a:pt x="1179" y="5894"/>
                      <a:pt x="1096" y="6001"/>
                      <a:pt x="1012" y="6109"/>
                    </a:cubicBezTo>
                    <a:lnTo>
                      <a:pt x="1000" y="6121"/>
                    </a:lnTo>
                    <a:cubicBezTo>
                      <a:pt x="976" y="6144"/>
                      <a:pt x="965" y="6180"/>
                      <a:pt x="941" y="6204"/>
                    </a:cubicBezTo>
                    <a:cubicBezTo>
                      <a:pt x="893" y="6275"/>
                      <a:pt x="846" y="6335"/>
                      <a:pt x="810" y="6406"/>
                    </a:cubicBezTo>
                    <a:lnTo>
                      <a:pt x="774" y="6442"/>
                    </a:lnTo>
                    <a:cubicBezTo>
                      <a:pt x="762" y="6478"/>
                      <a:pt x="738" y="6513"/>
                      <a:pt x="726" y="6537"/>
                    </a:cubicBezTo>
                    <a:cubicBezTo>
                      <a:pt x="703" y="6573"/>
                      <a:pt x="655" y="6644"/>
                      <a:pt x="631" y="6692"/>
                    </a:cubicBezTo>
                    <a:lnTo>
                      <a:pt x="607" y="6740"/>
                    </a:lnTo>
                    <a:cubicBezTo>
                      <a:pt x="584" y="6775"/>
                      <a:pt x="572" y="6811"/>
                      <a:pt x="548" y="6847"/>
                    </a:cubicBezTo>
                    <a:cubicBezTo>
                      <a:pt x="524" y="6883"/>
                      <a:pt x="500" y="6942"/>
                      <a:pt x="476" y="6990"/>
                    </a:cubicBezTo>
                    <a:lnTo>
                      <a:pt x="453" y="7037"/>
                    </a:lnTo>
                    <a:cubicBezTo>
                      <a:pt x="441" y="7085"/>
                      <a:pt x="417" y="7121"/>
                      <a:pt x="405" y="7168"/>
                    </a:cubicBezTo>
                    <a:cubicBezTo>
                      <a:pt x="381" y="7204"/>
                      <a:pt x="369" y="7252"/>
                      <a:pt x="345" y="7299"/>
                    </a:cubicBezTo>
                    <a:cubicBezTo>
                      <a:pt x="345" y="7311"/>
                      <a:pt x="334" y="7323"/>
                      <a:pt x="334" y="7335"/>
                    </a:cubicBezTo>
                    <a:cubicBezTo>
                      <a:pt x="310" y="7383"/>
                      <a:pt x="298" y="7430"/>
                      <a:pt x="286" y="7478"/>
                    </a:cubicBezTo>
                    <a:cubicBezTo>
                      <a:pt x="262" y="7525"/>
                      <a:pt x="250" y="7573"/>
                      <a:pt x="226" y="7621"/>
                    </a:cubicBezTo>
                    <a:cubicBezTo>
                      <a:pt x="226" y="7633"/>
                      <a:pt x="226" y="7633"/>
                      <a:pt x="226" y="7645"/>
                    </a:cubicBezTo>
                    <a:cubicBezTo>
                      <a:pt x="214" y="7692"/>
                      <a:pt x="203" y="7740"/>
                      <a:pt x="179" y="7775"/>
                    </a:cubicBezTo>
                    <a:cubicBezTo>
                      <a:pt x="167" y="7823"/>
                      <a:pt x="155" y="7895"/>
                      <a:pt x="143" y="7954"/>
                    </a:cubicBezTo>
                    <a:lnTo>
                      <a:pt x="131" y="7978"/>
                    </a:lnTo>
                    <a:cubicBezTo>
                      <a:pt x="119" y="8014"/>
                      <a:pt x="119" y="8049"/>
                      <a:pt x="107" y="8085"/>
                    </a:cubicBezTo>
                    <a:cubicBezTo>
                      <a:pt x="95" y="8156"/>
                      <a:pt x="72" y="8228"/>
                      <a:pt x="60" y="8299"/>
                    </a:cubicBezTo>
                    <a:lnTo>
                      <a:pt x="60" y="8347"/>
                    </a:lnTo>
                    <a:cubicBezTo>
                      <a:pt x="60" y="8371"/>
                      <a:pt x="60" y="8407"/>
                      <a:pt x="48" y="8430"/>
                    </a:cubicBezTo>
                    <a:cubicBezTo>
                      <a:pt x="36" y="8526"/>
                      <a:pt x="24" y="8633"/>
                      <a:pt x="12" y="8728"/>
                    </a:cubicBezTo>
                    <a:cubicBezTo>
                      <a:pt x="12" y="8752"/>
                      <a:pt x="0" y="8776"/>
                      <a:pt x="0" y="8799"/>
                    </a:cubicBezTo>
                    <a:cubicBezTo>
                      <a:pt x="0" y="8835"/>
                      <a:pt x="0" y="8835"/>
                      <a:pt x="0" y="8847"/>
                    </a:cubicBezTo>
                    <a:cubicBezTo>
                      <a:pt x="0" y="8990"/>
                      <a:pt x="0" y="9121"/>
                      <a:pt x="0" y="9252"/>
                    </a:cubicBezTo>
                    <a:cubicBezTo>
                      <a:pt x="60" y="10312"/>
                      <a:pt x="524" y="11074"/>
                      <a:pt x="1215" y="11371"/>
                    </a:cubicBezTo>
                    <a:lnTo>
                      <a:pt x="2227" y="11812"/>
                    </a:lnTo>
                    <a:cubicBezTo>
                      <a:pt x="1548" y="11514"/>
                      <a:pt x="1084" y="10776"/>
                      <a:pt x="1024" y="9704"/>
                    </a:cubicBezTo>
                    <a:cubicBezTo>
                      <a:pt x="1012" y="9573"/>
                      <a:pt x="1024" y="9430"/>
                      <a:pt x="1024" y="9299"/>
                    </a:cubicBezTo>
                    <a:lnTo>
                      <a:pt x="1036" y="9180"/>
                    </a:lnTo>
                    <a:cubicBezTo>
                      <a:pt x="1036" y="9073"/>
                      <a:pt x="1048" y="8978"/>
                      <a:pt x="1072" y="8871"/>
                    </a:cubicBezTo>
                    <a:lnTo>
                      <a:pt x="1084" y="8752"/>
                    </a:lnTo>
                    <a:cubicBezTo>
                      <a:pt x="1096" y="8680"/>
                      <a:pt x="1107" y="8609"/>
                      <a:pt x="1131" y="8537"/>
                    </a:cubicBezTo>
                    <a:cubicBezTo>
                      <a:pt x="1143" y="8490"/>
                      <a:pt x="1143" y="8442"/>
                      <a:pt x="1155" y="8395"/>
                    </a:cubicBezTo>
                    <a:cubicBezTo>
                      <a:pt x="1167" y="8347"/>
                      <a:pt x="1191" y="8287"/>
                      <a:pt x="1203" y="8228"/>
                    </a:cubicBezTo>
                    <a:lnTo>
                      <a:pt x="1250" y="8061"/>
                    </a:lnTo>
                    <a:cubicBezTo>
                      <a:pt x="1274" y="8014"/>
                      <a:pt x="1286" y="7966"/>
                      <a:pt x="1298" y="7918"/>
                    </a:cubicBezTo>
                    <a:cubicBezTo>
                      <a:pt x="1322" y="7859"/>
                      <a:pt x="1346" y="7799"/>
                      <a:pt x="1369" y="7740"/>
                    </a:cubicBezTo>
                    <a:cubicBezTo>
                      <a:pt x="1393" y="7680"/>
                      <a:pt x="1405" y="7645"/>
                      <a:pt x="1429" y="7597"/>
                    </a:cubicBezTo>
                    <a:cubicBezTo>
                      <a:pt x="1441" y="7561"/>
                      <a:pt x="1477" y="7490"/>
                      <a:pt x="1500" y="7430"/>
                    </a:cubicBezTo>
                    <a:cubicBezTo>
                      <a:pt x="1524" y="7383"/>
                      <a:pt x="1548" y="7335"/>
                      <a:pt x="1572" y="7287"/>
                    </a:cubicBezTo>
                    <a:cubicBezTo>
                      <a:pt x="1596" y="7252"/>
                      <a:pt x="1619" y="7192"/>
                      <a:pt x="1655" y="7133"/>
                    </a:cubicBezTo>
                    <a:cubicBezTo>
                      <a:pt x="1679" y="7085"/>
                      <a:pt x="1715" y="7037"/>
                      <a:pt x="1738" y="6990"/>
                    </a:cubicBezTo>
                    <a:cubicBezTo>
                      <a:pt x="1774" y="6942"/>
                      <a:pt x="1798" y="6894"/>
                      <a:pt x="1822" y="6847"/>
                    </a:cubicBezTo>
                    <a:cubicBezTo>
                      <a:pt x="1869" y="6775"/>
                      <a:pt x="1917" y="6716"/>
                      <a:pt x="1965" y="6644"/>
                    </a:cubicBezTo>
                    <a:lnTo>
                      <a:pt x="2024" y="6549"/>
                    </a:lnTo>
                    <a:cubicBezTo>
                      <a:pt x="2108" y="6442"/>
                      <a:pt x="2191" y="6347"/>
                      <a:pt x="2286" y="6240"/>
                    </a:cubicBezTo>
                    <a:cubicBezTo>
                      <a:pt x="2310" y="6216"/>
                      <a:pt x="2322" y="6204"/>
                      <a:pt x="2346" y="6180"/>
                    </a:cubicBezTo>
                    <a:cubicBezTo>
                      <a:pt x="2429" y="6085"/>
                      <a:pt x="2524" y="6001"/>
                      <a:pt x="2608" y="5918"/>
                    </a:cubicBezTo>
                    <a:lnTo>
                      <a:pt x="2679" y="5859"/>
                    </a:lnTo>
                    <a:cubicBezTo>
                      <a:pt x="2786" y="5763"/>
                      <a:pt x="2893" y="5680"/>
                      <a:pt x="3001" y="5609"/>
                    </a:cubicBezTo>
                    <a:lnTo>
                      <a:pt x="3132" y="5525"/>
                    </a:lnTo>
                    <a:cubicBezTo>
                      <a:pt x="3239" y="5454"/>
                      <a:pt x="3358" y="5394"/>
                      <a:pt x="3489" y="5335"/>
                    </a:cubicBezTo>
                    <a:lnTo>
                      <a:pt x="3596" y="5287"/>
                    </a:lnTo>
                    <a:cubicBezTo>
                      <a:pt x="3667" y="5073"/>
                      <a:pt x="3763" y="4858"/>
                      <a:pt x="3846" y="4644"/>
                    </a:cubicBezTo>
                    <a:cubicBezTo>
                      <a:pt x="3870" y="4597"/>
                      <a:pt x="3882" y="4561"/>
                      <a:pt x="3905" y="4513"/>
                    </a:cubicBezTo>
                    <a:cubicBezTo>
                      <a:pt x="4001" y="4311"/>
                      <a:pt x="4108" y="4096"/>
                      <a:pt x="4215" y="3894"/>
                    </a:cubicBezTo>
                    <a:cubicBezTo>
                      <a:pt x="4251" y="3835"/>
                      <a:pt x="4286" y="3787"/>
                      <a:pt x="4310" y="3727"/>
                    </a:cubicBezTo>
                    <a:cubicBezTo>
                      <a:pt x="4394" y="3573"/>
                      <a:pt x="4489" y="3430"/>
                      <a:pt x="4584" y="3299"/>
                    </a:cubicBezTo>
                    <a:cubicBezTo>
                      <a:pt x="4632" y="3215"/>
                      <a:pt x="4679" y="3144"/>
                      <a:pt x="4739" y="3061"/>
                    </a:cubicBezTo>
                    <a:cubicBezTo>
                      <a:pt x="4810" y="2953"/>
                      <a:pt x="4894" y="2846"/>
                      <a:pt x="4977" y="2739"/>
                    </a:cubicBezTo>
                    <a:cubicBezTo>
                      <a:pt x="5060" y="2644"/>
                      <a:pt x="5144" y="2537"/>
                      <a:pt x="5227" y="2430"/>
                    </a:cubicBezTo>
                    <a:cubicBezTo>
                      <a:pt x="5322" y="2334"/>
                      <a:pt x="5382" y="2251"/>
                      <a:pt x="5465" y="2168"/>
                    </a:cubicBezTo>
                    <a:cubicBezTo>
                      <a:pt x="5572" y="2060"/>
                      <a:pt x="5679" y="1953"/>
                      <a:pt x="5787" y="1858"/>
                    </a:cubicBezTo>
                    <a:cubicBezTo>
                      <a:pt x="5870" y="1775"/>
                      <a:pt x="5953" y="1703"/>
                      <a:pt x="6037" y="1632"/>
                    </a:cubicBezTo>
                    <a:cubicBezTo>
                      <a:pt x="6156" y="1537"/>
                      <a:pt x="6263" y="1453"/>
                      <a:pt x="6382" y="1370"/>
                    </a:cubicBezTo>
                    <a:cubicBezTo>
                      <a:pt x="6501" y="1275"/>
                      <a:pt x="6608" y="1191"/>
                      <a:pt x="6727" y="1120"/>
                    </a:cubicBezTo>
                    <a:lnTo>
                      <a:pt x="6787" y="1084"/>
                    </a:lnTo>
                    <a:cubicBezTo>
                      <a:pt x="6977" y="977"/>
                      <a:pt x="7168" y="870"/>
                      <a:pt x="7370" y="787"/>
                    </a:cubicBezTo>
                    <a:cubicBezTo>
                      <a:pt x="7477" y="739"/>
                      <a:pt x="7596" y="691"/>
                      <a:pt x="7715" y="656"/>
                    </a:cubicBezTo>
                    <a:cubicBezTo>
                      <a:pt x="7751" y="644"/>
                      <a:pt x="7787" y="632"/>
                      <a:pt x="7823" y="620"/>
                    </a:cubicBezTo>
                    <a:cubicBezTo>
                      <a:pt x="7894" y="608"/>
                      <a:pt x="7954" y="584"/>
                      <a:pt x="8025" y="560"/>
                    </a:cubicBezTo>
                    <a:cubicBezTo>
                      <a:pt x="8192" y="525"/>
                      <a:pt x="8370" y="489"/>
                      <a:pt x="8549" y="465"/>
                    </a:cubicBezTo>
                    <a:lnTo>
                      <a:pt x="8656" y="453"/>
                    </a:lnTo>
                    <a:lnTo>
                      <a:pt x="9097" y="453"/>
                    </a:lnTo>
                    <a:cubicBezTo>
                      <a:pt x="9216" y="453"/>
                      <a:pt x="9347" y="477"/>
                      <a:pt x="9466" y="489"/>
                    </a:cubicBezTo>
                    <a:lnTo>
                      <a:pt x="9489" y="501"/>
                    </a:lnTo>
                    <a:cubicBezTo>
                      <a:pt x="9597" y="525"/>
                      <a:pt x="9704" y="548"/>
                      <a:pt x="9811" y="584"/>
                    </a:cubicBezTo>
                    <a:cubicBezTo>
                      <a:pt x="9894" y="608"/>
                      <a:pt x="9990" y="644"/>
                      <a:pt x="10073" y="679"/>
                    </a:cubicBezTo>
                    <a:lnTo>
                      <a:pt x="9049" y="239"/>
                    </a:lnTo>
                    <a:cubicBezTo>
                      <a:pt x="8977" y="203"/>
                      <a:pt x="8906" y="167"/>
                      <a:pt x="8823" y="144"/>
                    </a:cubicBezTo>
                    <a:lnTo>
                      <a:pt x="8787" y="132"/>
                    </a:lnTo>
                    <a:cubicBezTo>
                      <a:pt x="8680" y="108"/>
                      <a:pt x="8585" y="72"/>
                      <a:pt x="8477" y="60"/>
                    </a:cubicBezTo>
                    <a:lnTo>
                      <a:pt x="8442" y="48"/>
                    </a:lnTo>
                    <a:cubicBezTo>
                      <a:pt x="8323" y="25"/>
                      <a:pt x="8192" y="13"/>
                      <a:pt x="8073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32"/>
              <p:cNvSpPr/>
              <p:nvPr/>
            </p:nvSpPr>
            <p:spPr>
              <a:xfrm>
                <a:off x="1816575" y="2658350"/>
                <a:ext cx="447700" cy="324350"/>
              </a:xfrm>
              <a:custGeom>
                <a:avLst/>
                <a:gdLst/>
                <a:ahLst/>
                <a:cxnLst/>
                <a:rect l="l" t="t" r="r" b="b"/>
                <a:pathLst>
                  <a:path w="17908" h="12974" extrusionOk="0">
                    <a:moveTo>
                      <a:pt x="13433" y="0"/>
                    </a:moveTo>
                    <a:cubicBezTo>
                      <a:pt x="13120" y="0"/>
                      <a:pt x="12787" y="71"/>
                      <a:pt x="12443" y="221"/>
                    </a:cubicBezTo>
                    <a:cubicBezTo>
                      <a:pt x="11562" y="613"/>
                      <a:pt x="10812" y="1435"/>
                      <a:pt x="10312" y="2435"/>
                    </a:cubicBezTo>
                    <a:cubicBezTo>
                      <a:pt x="9734" y="1686"/>
                      <a:pt x="8921" y="1274"/>
                      <a:pt x="7987" y="1274"/>
                    </a:cubicBezTo>
                    <a:cubicBezTo>
                      <a:pt x="7496" y="1274"/>
                      <a:pt x="6971" y="1388"/>
                      <a:pt x="6430" y="1625"/>
                    </a:cubicBezTo>
                    <a:cubicBezTo>
                      <a:pt x="4751" y="2364"/>
                      <a:pt x="3358" y="4126"/>
                      <a:pt x="2656" y="6126"/>
                    </a:cubicBezTo>
                    <a:lnTo>
                      <a:pt x="2549" y="6174"/>
                    </a:lnTo>
                    <a:cubicBezTo>
                      <a:pt x="1096" y="6817"/>
                      <a:pt x="1" y="8769"/>
                      <a:pt x="84" y="10543"/>
                    </a:cubicBezTo>
                    <a:cubicBezTo>
                      <a:pt x="159" y="11923"/>
                      <a:pt x="942" y="12785"/>
                      <a:pt x="1975" y="12785"/>
                    </a:cubicBezTo>
                    <a:cubicBezTo>
                      <a:pt x="2262" y="12785"/>
                      <a:pt x="2567" y="12719"/>
                      <a:pt x="2882" y="12579"/>
                    </a:cubicBezTo>
                    <a:lnTo>
                      <a:pt x="3561" y="12282"/>
                    </a:lnTo>
                    <a:cubicBezTo>
                      <a:pt x="4087" y="12729"/>
                      <a:pt x="4736" y="12973"/>
                      <a:pt x="5454" y="12973"/>
                    </a:cubicBezTo>
                    <a:cubicBezTo>
                      <a:pt x="5940" y="12973"/>
                      <a:pt x="6457" y="12862"/>
                      <a:pt x="6990" y="12627"/>
                    </a:cubicBezTo>
                    <a:cubicBezTo>
                      <a:pt x="8323" y="12043"/>
                      <a:pt x="9478" y="10805"/>
                      <a:pt x="10240" y="9329"/>
                    </a:cubicBezTo>
                    <a:lnTo>
                      <a:pt x="15360" y="7067"/>
                    </a:lnTo>
                    <a:cubicBezTo>
                      <a:pt x="16812" y="6424"/>
                      <a:pt x="17908" y="4471"/>
                      <a:pt x="17825" y="2709"/>
                    </a:cubicBezTo>
                    <a:cubicBezTo>
                      <a:pt x="17750" y="1319"/>
                      <a:pt x="16967" y="456"/>
                      <a:pt x="15933" y="456"/>
                    </a:cubicBezTo>
                    <a:cubicBezTo>
                      <a:pt x="15647" y="456"/>
                      <a:pt x="15341" y="522"/>
                      <a:pt x="15027" y="661"/>
                    </a:cubicBezTo>
                    <a:lnTo>
                      <a:pt x="14907" y="709"/>
                    </a:lnTo>
                    <a:cubicBezTo>
                      <a:pt x="14535" y="251"/>
                      <a:pt x="14020" y="0"/>
                      <a:pt x="1343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34" name="Google Shape;2534;p32"/>
            <p:cNvGrpSpPr/>
            <p:nvPr/>
          </p:nvGrpSpPr>
          <p:grpSpPr>
            <a:xfrm flipH="1">
              <a:off x="4406916" y="2225198"/>
              <a:ext cx="247385" cy="733994"/>
              <a:chOff x="4482322" y="2464909"/>
              <a:chExt cx="173872" cy="515844"/>
            </a:xfrm>
          </p:grpSpPr>
          <p:sp>
            <p:nvSpPr>
              <p:cNvPr id="2535" name="Google Shape;2535;p32"/>
              <p:cNvSpPr/>
              <p:nvPr/>
            </p:nvSpPr>
            <p:spPr>
              <a:xfrm>
                <a:off x="4510935" y="2893753"/>
                <a:ext cx="87000" cy="870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32"/>
              <p:cNvSpPr/>
              <p:nvPr/>
            </p:nvSpPr>
            <p:spPr>
              <a:xfrm>
                <a:off x="4482322" y="2779038"/>
                <a:ext cx="65400" cy="654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32"/>
              <p:cNvSpPr/>
              <p:nvPr/>
            </p:nvSpPr>
            <p:spPr>
              <a:xfrm>
                <a:off x="4582394" y="2709659"/>
                <a:ext cx="73800" cy="738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32"/>
              <p:cNvSpPr/>
              <p:nvPr/>
            </p:nvSpPr>
            <p:spPr>
              <a:xfrm>
                <a:off x="4493409" y="2621315"/>
                <a:ext cx="59700" cy="597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32"/>
              <p:cNvSpPr/>
              <p:nvPr/>
            </p:nvSpPr>
            <p:spPr>
              <a:xfrm>
                <a:off x="4582399" y="2536883"/>
                <a:ext cx="50400" cy="504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32"/>
              <p:cNvSpPr/>
              <p:nvPr/>
            </p:nvSpPr>
            <p:spPr>
              <a:xfrm>
                <a:off x="4510935" y="2464909"/>
                <a:ext cx="40500" cy="405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accent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1" name="Google Shape;2541;p32"/>
          <p:cNvGrpSpPr/>
          <p:nvPr/>
        </p:nvGrpSpPr>
        <p:grpSpPr>
          <a:xfrm>
            <a:off x="922376" y="995974"/>
            <a:ext cx="1523710" cy="1957352"/>
            <a:chOff x="2616388" y="1504175"/>
            <a:chExt cx="2082425" cy="2675075"/>
          </a:xfrm>
        </p:grpSpPr>
        <p:sp>
          <p:nvSpPr>
            <p:cNvPr id="2542" name="Google Shape;2542;p32"/>
            <p:cNvSpPr/>
            <p:nvPr/>
          </p:nvSpPr>
          <p:spPr>
            <a:xfrm>
              <a:off x="2616688" y="3345475"/>
              <a:ext cx="1897575" cy="833775"/>
            </a:xfrm>
            <a:custGeom>
              <a:avLst/>
              <a:gdLst/>
              <a:ahLst/>
              <a:cxnLst/>
              <a:rect l="l" t="t" r="r" b="b"/>
              <a:pathLst>
                <a:path w="75903" h="33351" extrusionOk="0">
                  <a:moveTo>
                    <a:pt x="0" y="1"/>
                  </a:moveTo>
                  <a:lnTo>
                    <a:pt x="0" y="989"/>
                  </a:lnTo>
                  <a:cubicBezTo>
                    <a:pt x="0" y="1108"/>
                    <a:pt x="72" y="1215"/>
                    <a:pt x="191" y="1275"/>
                  </a:cubicBezTo>
                  <a:lnTo>
                    <a:pt x="55472" y="33195"/>
                  </a:lnTo>
                  <a:cubicBezTo>
                    <a:pt x="55829" y="33350"/>
                    <a:pt x="56246" y="33338"/>
                    <a:pt x="56591" y="33148"/>
                  </a:cubicBezTo>
                  <a:lnTo>
                    <a:pt x="75629" y="22158"/>
                  </a:lnTo>
                  <a:cubicBezTo>
                    <a:pt x="75784" y="22087"/>
                    <a:pt x="75879" y="21944"/>
                    <a:pt x="75903" y="21789"/>
                  </a:cubicBezTo>
                  <a:lnTo>
                    <a:pt x="75903" y="2080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2"/>
            <p:cNvSpPr/>
            <p:nvPr/>
          </p:nvSpPr>
          <p:spPr>
            <a:xfrm>
              <a:off x="2616388" y="3057550"/>
              <a:ext cx="1897875" cy="1095775"/>
            </a:xfrm>
            <a:custGeom>
              <a:avLst/>
              <a:gdLst/>
              <a:ahLst/>
              <a:cxnLst/>
              <a:rect l="l" t="t" r="r" b="b"/>
              <a:pathLst>
                <a:path w="75915" h="43831" extrusionOk="0">
                  <a:moveTo>
                    <a:pt x="19950" y="0"/>
                  </a:moveTo>
                  <a:cubicBezTo>
                    <a:pt x="19729" y="0"/>
                    <a:pt x="19496" y="55"/>
                    <a:pt x="19312" y="159"/>
                  </a:cubicBezTo>
                  <a:lnTo>
                    <a:pt x="274" y="11149"/>
                  </a:lnTo>
                  <a:cubicBezTo>
                    <a:pt x="120" y="11220"/>
                    <a:pt x="24" y="11351"/>
                    <a:pt x="0" y="11518"/>
                  </a:cubicBezTo>
                  <a:cubicBezTo>
                    <a:pt x="12" y="11637"/>
                    <a:pt x="84" y="11744"/>
                    <a:pt x="191" y="11804"/>
                  </a:cubicBezTo>
                  <a:lnTo>
                    <a:pt x="55484" y="43724"/>
                  </a:lnTo>
                  <a:cubicBezTo>
                    <a:pt x="55647" y="43795"/>
                    <a:pt x="55822" y="43831"/>
                    <a:pt x="55998" y="43831"/>
                  </a:cubicBezTo>
                  <a:cubicBezTo>
                    <a:pt x="56207" y="43831"/>
                    <a:pt x="56415" y="43780"/>
                    <a:pt x="56603" y="43677"/>
                  </a:cubicBezTo>
                  <a:lnTo>
                    <a:pt x="75641" y="32687"/>
                  </a:lnTo>
                  <a:cubicBezTo>
                    <a:pt x="75796" y="32616"/>
                    <a:pt x="75891" y="32485"/>
                    <a:pt x="75915" y="32318"/>
                  </a:cubicBezTo>
                  <a:cubicBezTo>
                    <a:pt x="75903" y="32199"/>
                    <a:pt x="75831" y="32080"/>
                    <a:pt x="75724" y="32032"/>
                  </a:cubicBezTo>
                  <a:lnTo>
                    <a:pt x="20432" y="112"/>
                  </a:lnTo>
                  <a:cubicBezTo>
                    <a:pt x="20303" y="37"/>
                    <a:pt x="20131" y="0"/>
                    <a:pt x="1995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2"/>
            <p:cNvSpPr/>
            <p:nvPr/>
          </p:nvSpPr>
          <p:spPr>
            <a:xfrm>
              <a:off x="2643763" y="3070150"/>
              <a:ext cx="1853825" cy="1070400"/>
            </a:xfrm>
            <a:custGeom>
              <a:avLst/>
              <a:gdLst/>
              <a:ahLst/>
              <a:cxnLst/>
              <a:rect l="l" t="t" r="r" b="b"/>
              <a:pathLst>
                <a:path w="74153" h="42816" extrusionOk="0">
                  <a:moveTo>
                    <a:pt x="54841" y="42732"/>
                  </a:moveTo>
                  <a:lnTo>
                    <a:pt x="156" y="11157"/>
                  </a:lnTo>
                  <a:cubicBezTo>
                    <a:pt x="1" y="11073"/>
                    <a:pt x="25" y="10931"/>
                    <a:pt x="191" y="10823"/>
                  </a:cubicBezTo>
                  <a:lnTo>
                    <a:pt x="18741" y="108"/>
                  </a:lnTo>
                  <a:cubicBezTo>
                    <a:pt x="18920" y="13"/>
                    <a:pt x="19134" y="1"/>
                    <a:pt x="19313" y="84"/>
                  </a:cubicBezTo>
                  <a:lnTo>
                    <a:pt x="74010" y="31671"/>
                  </a:lnTo>
                  <a:cubicBezTo>
                    <a:pt x="74153" y="31755"/>
                    <a:pt x="74129" y="31897"/>
                    <a:pt x="73962" y="31993"/>
                  </a:cubicBezTo>
                  <a:lnTo>
                    <a:pt x="55413" y="42708"/>
                  </a:lnTo>
                  <a:cubicBezTo>
                    <a:pt x="55234" y="42815"/>
                    <a:pt x="55020" y="42815"/>
                    <a:pt x="54841" y="4273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45" name="Google Shape;2545;p32"/>
            <p:cNvGrpSpPr/>
            <p:nvPr/>
          </p:nvGrpSpPr>
          <p:grpSpPr>
            <a:xfrm>
              <a:off x="2723238" y="3123575"/>
              <a:ext cx="1675550" cy="965475"/>
              <a:chOff x="2723238" y="3123575"/>
              <a:chExt cx="1675550" cy="965475"/>
            </a:xfrm>
          </p:grpSpPr>
          <p:sp>
            <p:nvSpPr>
              <p:cNvPr id="2546" name="Google Shape;2546;p32"/>
              <p:cNvSpPr/>
              <p:nvPr/>
            </p:nvSpPr>
            <p:spPr>
              <a:xfrm>
                <a:off x="3065263" y="3123575"/>
                <a:ext cx="141100" cy="792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9" extrusionOk="0">
                    <a:moveTo>
                      <a:pt x="2190" y="0"/>
                    </a:moveTo>
                    <a:cubicBezTo>
                      <a:pt x="2018" y="0"/>
                      <a:pt x="1846" y="42"/>
                      <a:pt x="1691" y="126"/>
                    </a:cubicBezTo>
                    <a:lnTo>
                      <a:pt x="310" y="924"/>
                    </a:lnTo>
                    <a:cubicBezTo>
                      <a:pt x="36" y="1090"/>
                      <a:pt x="0" y="1328"/>
                      <a:pt x="238" y="1459"/>
                    </a:cubicBezTo>
                    <a:lnTo>
                      <a:pt x="3036" y="3079"/>
                    </a:lnTo>
                    <a:cubicBezTo>
                      <a:pt x="3173" y="3139"/>
                      <a:pt x="3317" y="3169"/>
                      <a:pt x="3460" y="3169"/>
                    </a:cubicBezTo>
                    <a:cubicBezTo>
                      <a:pt x="3629" y="3169"/>
                      <a:pt x="3798" y="3127"/>
                      <a:pt x="3953" y="3043"/>
                    </a:cubicBezTo>
                    <a:lnTo>
                      <a:pt x="5346" y="2233"/>
                    </a:lnTo>
                    <a:cubicBezTo>
                      <a:pt x="5620" y="2067"/>
                      <a:pt x="5644" y="1828"/>
                      <a:pt x="5406" y="1697"/>
                    </a:cubicBezTo>
                    <a:lnTo>
                      <a:pt x="2619" y="90"/>
                    </a:lnTo>
                    <a:cubicBezTo>
                      <a:pt x="2483" y="30"/>
                      <a:pt x="2337" y="0"/>
                      <a:pt x="21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32"/>
              <p:cNvSpPr/>
              <p:nvPr/>
            </p:nvSpPr>
            <p:spPr>
              <a:xfrm>
                <a:off x="3197713" y="3200100"/>
                <a:ext cx="1411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8" extrusionOk="0">
                    <a:moveTo>
                      <a:pt x="2199" y="0"/>
                    </a:moveTo>
                    <a:cubicBezTo>
                      <a:pt x="2023" y="0"/>
                      <a:pt x="1848" y="45"/>
                      <a:pt x="1691" y="137"/>
                    </a:cubicBezTo>
                    <a:lnTo>
                      <a:pt x="310" y="934"/>
                    </a:lnTo>
                    <a:cubicBezTo>
                      <a:pt x="36" y="1089"/>
                      <a:pt x="0" y="1327"/>
                      <a:pt x="239" y="1470"/>
                    </a:cubicBezTo>
                    <a:lnTo>
                      <a:pt x="3036" y="3077"/>
                    </a:lnTo>
                    <a:cubicBezTo>
                      <a:pt x="3173" y="3137"/>
                      <a:pt x="3317" y="3167"/>
                      <a:pt x="3460" y="3167"/>
                    </a:cubicBezTo>
                    <a:cubicBezTo>
                      <a:pt x="3630" y="3167"/>
                      <a:pt x="3798" y="3126"/>
                      <a:pt x="3953" y="3042"/>
                    </a:cubicBezTo>
                    <a:lnTo>
                      <a:pt x="5346" y="2244"/>
                    </a:lnTo>
                    <a:cubicBezTo>
                      <a:pt x="5620" y="2077"/>
                      <a:pt x="5644" y="1839"/>
                      <a:pt x="5406" y="1708"/>
                    </a:cubicBezTo>
                    <a:lnTo>
                      <a:pt x="2620" y="89"/>
                    </a:lnTo>
                    <a:cubicBezTo>
                      <a:pt x="2486" y="30"/>
                      <a:pt x="2342" y="0"/>
                      <a:pt x="21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32"/>
              <p:cNvSpPr/>
              <p:nvPr/>
            </p:nvSpPr>
            <p:spPr>
              <a:xfrm>
                <a:off x="3330463" y="3276550"/>
                <a:ext cx="1408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33" h="3163" extrusionOk="0">
                    <a:moveTo>
                      <a:pt x="2179" y="1"/>
                    </a:moveTo>
                    <a:cubicBezTo>
                      <a:pt x="2006" y="1"/>
                      <a:pt x="1834" y="43"/>
                      <a:pt x="1679" y="127"/>
                    </a:cubicBezTo>
                    <a:lnTo>
                      <a:pt x="298" y="924"/>
                    </a:lnTo>
                    <a:cubicBezTo>
                      <a:pt x="24" y="1091"/>
                      <a:pt x="1" y="1329"/>
                      <a:pt x="227" y="1460"/>
                    </a:cubicBezTo>
                    <a:lnTo>
                      <a:pt x="3025" y="3067"/>
                    </a:lnTo>
                    <a:cubicBezTo>
                      <a:pt x="3159" y="3132"/>
                      <a:pt x="3300" y="3162"/>
                      <a:pt x="3441" y="3162"/>
                    </a:cubicBezTo>
                    <a:cubicBezTo>
                      <a:pt x="3613" y="3162"/>
                      <a:pt x="3784" y="3117"/>
                      <a:pt x="3942" y="3032"/>
                    </a:cubicBezTo>
                    <a:lnTo>
                      <a:pt x="5335" y="2234"/>
                    </a:lnTo>
                    <a:cubicBezTo>
                      <a:pt x="5608" y="2079"/>
                      <a:pt x="5632" y="1841"/>
                      <a:pt x="5394" y="1698"/>
                    </a:cubicBezTo>
                    <a:lnTo>
                      <a:pt x="2608" y="91"/>
                    </a:lnTo>
                    <a:cubicBezTo>
                      <a:pt x="2472" y="31"/>
                      <a:pt x="2325" y="1"/>
                      <a:pt x="21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32"/>
              <p:cNvSpPr/>
              <p:nvPr/>
            </p:nvSpPr>
            <p:spPr>
              <a:xfrm>
                <a:off x="3462613" y="3353050"/>
                <a:ext cx="141125" cy="790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3" extrusionOk="0">
                    <a:moveTo>
                      <a:pt x="2191" y="1"/>
                    </a:moveTo>
                    <a:cubicBezTo>
                      <a:pt x="2019" y="1"/>
                      <a:pt x="1846" y="43"/>
                      <a:pt x="1692" y="127"/>
                    </a:cubicBezTo>
                    <a:lnTo>
                      <a:pt x="311" y="924"/>
                    </a:lnTo>
                    <a:cubicBezTo>
                      <a:pt x="37" y="1091"/>
                      <a:pt x="1" y="1329"/>
                      <a:pt x="239" y="1460"/>
                    </a:cubicBezTo>
                    <a:lnTo>
                      <a:pt x="3037" y="3067"/>
                    </a:lnTo>
                    <a:cubicBezTo>
                      <a:pt x="3171" y="3132"/>
                      <a:pt x="3315" y="3162"/>
                      <a:pt x="3458" y="3162"/>
                    </a:cubicBezTo>
                    <a:cubicBezTo>
                      <a:pt x="3634" y="3162"/>
                      <a:pt x="3809" y="3117"/>
                      <a:pt x="3966" y="3032"/>
                    </a:cubicBezTo>
                    <a:lnTo>
                      <a:pt x="5347" y="2234"/>
                    </a:lnTo>
                    <a:cubicBezTo>
                      <a:pt x="5609" y="2079"/>
                      <a:pt x="5645" y="1841"/>
                      <a:pt x="5406" y="1698"/>
                    </a:cubicBezTo>
                    <a:lnTo>
                      <a:pt x="2620" y="91"/>
                    </a:lnTo>
                    <a:cubicBezTo>
                      <a:pt x="2484" y="31"/>
                      <a:pt x="2337" y="1"/>
                      <a:pt x="21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32"/>
              <p:cNvSpPr/>
              <p:nvPr/>
            </p:nvSpPr>
            <p:spPr>
              <a:xfrm>
                <a:off x="3595388" y="3429425"/>
                <a:ext cx="140800" cy="79200"/>
              </a:xfrm>
              <a:custGeom>
                <a:avLst/>
                <a:gdLst/>
                <a:ahLst/>
                <a:cxnLst/>
                <a:rect l="l" t="t" r="r" b="b"/>
                <a:pathLst>
                  <a:path w="5632" h="3168" extrusionOk="0">
                    <a:moveTo>
                      <a:pt x="2187" y="1"/>
                    </a:moveTo>
                    <a:cubicBezTo>
                      <a:pt x="2013" y="1"/>
                      <a:pt x="1841" y="46"/>
                      <a:pt x="1691" y="131"/>
                    </a:cubicBezTo>
                    <a:lnTo>
                      <a:pt x="298" y="929"/>
                    </a:lnTo>
                    <a:cubicBezTo>
                      <a:pt x="24" y="1096"/>
                      <a:pt x="0" y="1334"/>
                      <a:pt x="238" y="1465"/>
                    </a:cubicBezTo>
                    <a:lnTo>
                      <a:pt x="3024" y="3072"/>
                    </a:lnTo>
                    <a:cubicBezTo>
                      <a:pt x="3158" y="3137"/>
                      <a:pt x="3302" y="3167"/>
                      <a:pt x="3446" y="3167"/>
                    </a:cubicBezTo>
                    <a:cubicBezTo>
                      <a:pt x="3621" y="3167"/>
                      <a:pt x="3796" y="3122"/>
                      <a:pt x="3953" y="3037"/>
                    </a:cubicBezTo>
                    <a:lnTo>
                      <a:pt x="5334" y="2239"/>
                    </a:lnTo>
                    <a:cubicBezTo>
                      <a:pt x="5608" y="2084"/>
                      <a:pt x="5632" y="1846"/>
                      <a:pt x="5406" y="1703"/>
                    </a:cubicBezTo>
                    <a:lnTo>
                      <a:pt x="2608" y="96"/>
                    </a:lnTo>
                    <a:cubicBezTo>
                      <a:pt x="2474" y="31"/>
                      <a:pt x="2330" y="1"/>
                      <a:pt x="218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32"/>
              <p:cNvSpPr/>
              <p:nvPr/>
            </p:nvSpPr>
            <p:spPr>
              <a:xfrm>
                <a:off x="3727838" y="3505775"/>
                <a:ext cx="14110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73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7"/>
                    </a:cubicBezTo>
                    <a:lnTo>
                      <a:pt x="298" y="935"/>
                    </a:lnTo>
                    <a:cubicBezTo>
                      <a:pt x="24" y="1090"/>
                      <a:pt x="0" y="1328"/>
                      <a:pt x="239" y="1471"/>
                    </a:cubicBezTo>
                    <a:lnTo>
                      <a:pt x="3025" y="3078"/>
                    </a:lnTo>
                    <a:cubicBezTo>
                      <a:pt x="3159" y="3142"/>
                      <a:pt x="3302" y="3173"/>
                      <a:pt x="3446" y="3173"/>
                    </a:cubicBezTo>
                    <a:cubicBezTo>
                      <a:pt x="3621" y="3173"/>
                      <a:pt x="3796" y="3128"/>
                      <a:pt x="3953" y="3042"/>
                    </a:cubicBezTo>
                    <a:lnTo>
                      <a:pt x="5334" y="2245"/>
                    </a:lnTo>
                    <a:cubicBezTo>
                      <a:pt x="5608" y="2090"/>
                      <a:pt x="5644" y="1852"/>
                      <a:pt x="5406" y="1709"/>
                    </a:cubicBezTo>
                    <a:lnTo>
                      <a:pt x="2608" y="90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32"/>
              <p:cNvSpPr/>
              <p:nvPr/>
            </p:nvSpPr>
            <p:spPr>
              <a:xfrm>
                <a:off x="3860288" y="35824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88" y="1"/>
                    </a:moveTo>
                    <a:cubicBezTo>
                      <a:pt x="2014" y="1"/>
                      <a:pt x="1842" y="46"/>
                      <a:pt x="1691" y="131"/>
                    </a:cubicBezTo>
                    <a:lnTo>
                      <a:pt x="298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1" y="3167"/>
                      <a:pt x="3796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4" y="1846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0" y="1"/>
                      <a:pt x="21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32"/>
              <p:cNvSpPr/>
              <p:nvPr/>
            </p:nvSpPr>
            <p:spPr>
              <a:xfrm>
                <a:off x="3992738" y="3658925"/>
                <a:ext cx="14112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7" extrusionOk="0">
                    <a:moveTo>
                      <a:pt x="2192" y="1"/>
                    </a:moveTo>
                    <a:cubicBezTo>
                      <a:pt x="2020" y="1"/>
                      <a:pt x="1849" y="46"/>
                      <a:pt x="1692" y="131"/>
                    </a:cubicBezTo>
                    <a:lnTo>
                      <a:pt x="299" y="929"/>
                    </a:lnTo>
                    <a:cubicBezTo>
                      <a:pt x="25" y="1084"/>
                      <a:pt x="1" y="1322"/>
                      <a:pt x="239" y="1465"/>
                    </a:cubicBezTo>
                    <a:lnTo>
                      <a:pt x="3025" y="3072"/>
                    </a:lnTo>
                    <a:cubicBezTo>
                      <a:pt x="3159" y="3136"/>
                      <a:pt x="3303" y="3167"/>
                      <a:pt x="3446" y="3167"/>
                    </a:cubicBezTo>
                    <a:cubicBezTo>
                      <a:pt x="3622" y="3167"/>
                      <a:pt x="3797" y="3121"/>
                      <a:pt x="3954" y="3036"/>
                    </a:cubicBezTo>
                    <a:lnTo>
                      <a:pt x="5335" y="2239"/>
                    </a:lnTo>
                    <a:cubicBezTo>
                      <a:pt x="5609" y="2084"/>
                      <a:pt x="5645" y="1834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1"/>
                      <a:pt x="21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32"/>
              <p:cNvSpPr/>
              <p:nvPr/>
            </p:nvSpPr>
            <p:spPr>
              <a:xfrm>
                <a:off x="4125213" y="3735425"/>
                <a:ext cx="1411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4" h="3162" extrusionOk="0">
                    <a:moveTo>
                      <a:pt x="2192" y="0"/>
                    </a:moveTo>
                    <a:cubicBezTo>
                      <a:pt x="2019" y="0"/>
                      <a:pt x="1848" y="46"/>
                      <a:pt x="1691" y="131"/>
                    </a:cubicBezTo>
                    <a:lnTo>
                      <a:pt x="298" y="929"/>
                    </a:lnTo>
                    <a:cubicBezTo>
                      <a:pt x="36" y="1084"/>
                      <a:pt x="0" y="1322"/>
                      <a:pt x="238" y="1464"/>
                    </a:cubicBezTo>
                    <a:lnTo>
                      <a:pt x="3024" y="3072"/>
                    </a:lnTo>
                    <a:cubicBezTo>
                      <a:pt x="3161" y="3132"/>
                      <a:pt x="3307" y="3162"/>
                      <a:pt x="3453" y="3162"/>
                    </a:cubicBezTo>
                    <a:cubicBezTo>
                      <a:pt x="3626" y="3162"/>
                      <a:pt x="3798" y="3120"/>
                      <a:pt x="3953" y="3036"/>
                    </a:cubicBezTo>
                    <a:lnTo>
                      <a:pt x="5334" y="2238"/>
                    </a:lnTo>
                    <a:cubicBezTo>
                      <a:pt x="5608" y="2084"/>
                      <a:pt x="5644" y="1845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2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32"/>
              <p:cNvSpPr/>
              <p:nvPr/>
            </p:nvSpPr>
            <p:spPr>
              <a:xfrm>
                <a:off x="4257663" y="3811925"/>
                <a:ext cx="141125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5645" h="3162" extrusionOk="0">
                    <a:moveTo>
                      <a:pt x="2192" y="0"/>
                    </a:moveTo>
                    <a:cubicBezTo>
                      <a:pt x="2020" y="0"/>
                      <a:pt x="1848" y="46"/>
                      <a:pt x="1691" y="131"/>
                    </a:cubicBezTo>
                    <a:lnTo>
                      <a:pt x="310" y="929"/>
                    </a:lnTo>
                    <a:cubicBezTo>
                      <a:pt x="36" y="1083"/>
                      <a:pt x="1" y="1322"/>
                      <a:pt x="239" y="1464"/>
                    </a:cubicBezTo>
                    <a:lnTo>
                      <a:pt x="3037" y="3072"/>
                    </a:lnTo>
                    <a:cubicBezTo>
                      <a:pt x="3168" y="3132"/>
                      <a:pt x="3311" y="3162"/>
                      <a:pt x="3456" y="3162"/>
                    </a:cubicBezTo>
                    <a:cubicBezTo>
                      <a:pt x="3626" y="3162"/>
                      <a:pt x="3799" y="3120"/>
                      <a:pt x="3953" y="3036"/>
                    </a:cubicBezTo>
                    <a:lnTo>
                      <a:pt x="5335" y="2226"/>
                    </a:lnTo>
                    <a:cubicBezTo>
                      <a:pt x="5608" y="2072"/>
                      <a:pt x="5644" y="1833"/>
                      <a:pt x="5406" y="1703"/>
                    </a:cubicBezTo>
                    <a:lnTo>
                      <a:pt x="2608" y="95"/>
                    </a:lnTo>
                    <a:cubicBezTo>
                      <a:pt x="2474" y="31"/>
                      <a:pt x="2333" y="0"/>
                      <a:pt x="21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32"/>
              <p:cNvSpPr/>
              <p:nvPr/>
            </p:nvSpPr>
            <p:spPr>
              <a:xfrm>
                <a:off x="2968213" y="3176425"/>
                <a:ext cx="145575" cy="82925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7" extrusionOk="0">
                    <a:moveTo>
                      <a:pt x="2286" y="1"/>
                    </a:moveTo>
                    <a:cubicBezTo>
                      <a:pt x="2193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3" y="1226"/>
                      <a:pt x="1" y="1346"/>
                      <a:pt x="120" y="1417"/>
                    </a:cubicBezTo>
                    <a:lnTo>
                      <a:pt x="3323" y="3274"/>
                    </a:lnTo>
                    <a:cubicBezTo>
                      <a:pt x="3393" y="3302"/>
                      <a:pt x="3469" y="3316"/>
                      <a:pt x="3546" y="3316"/>
                    </a:cubicBezTo>
                    <a:cubicBezTo>
                      <a:pt x="3636" y="3316"/>
                      <a:pt x="3727" y="3296"/>
                      <a:pt x="3811" y="3251"/>
                    </a:cubicBezTo>
                    <a:lnTo>
                      <a:pt x="5668" y="2179"/>
                    </a:lnTo>
                    <a:cubicBezTo>
                      <a:pt x="5811" y="2096"/>
                      <a:pt x="5823" y="1965"/>
                      <a:pt x="5704" y="1893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32"/>
              <p:cNvSpPr/>
              <p:nvPr/>
            </p:nvSpPr>
            <p:spPr>
              <a:xfrm>
                <a:off x="2886963" y="3223950"/>
                <a:ext cx="201225" cy="1146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4585" extrusionOk="0">
                    <a:moveTo>
                      <a:pt x="2260" y="1"/>
                    </a:moveTo>
                    <a:cubicBezTo>
                      <a:pt x="2155" y="1"/>
                      <a:pt x="2049" y="25"/>
                      <a:pt x="1953" y="76"/>
                    </a:cubicBezTo>
                    <a:lnTo>
                      <a:pt x="191" y="1100"/>
                    </a:lnTo>
                    <a:cubicBezTo>
                      <a:pt x="24" y="1195"/>
                      <a:pt x="0" y="1338"/>
                      <a:pt x="155" y="1433"/>
                    </a:cubicBezTo>
                    <a:lnTo>
                      <a:pt x="5525" y="4529"/>
                    </a:lnTo>
                    <a:cubicBezTo>
                      <a:pt x="5605" y="4566"/>
                      <a:pt x="5693" y="4584"/>
                      <a:pt x="5780" y="4584"/>
                    </a:cubicBezTo>
                    <a:cubicBezTo>
                      <a:pt x="5887" y="4584"/>
                      <a:pt x="5993" y="4557"/>
                      <a:pt x="6084" y="4505"/>
                    </a:cubicBezTo>
                    <a:lnTo>
                      <a:pt x="7858" y="3481"/>
                    </a:lnTo>
                    <a:cubicBezTo>
                      <a:pt x="8025" y="3386"/>
                      <a:pt x="8049" y="3243"/>
                      <a:pt x="7894" y="3159"/>
                    </a:cubicBezTo>
                    <a:lnTo>
                      <a:pt x="2524" y="52"/>
                    </a:lnTo>
                    <a:cubicBezTo>
                      <a:pt x="2441" y="19"/>
                      <a:pt x="2351" y="1"/>
                      <a:pt x="22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32"/>
              <p:cNvSpPr/>
              <p:nvPr/>
            </p:nvSpPr>
            <p:spPr>
              <a:xfrm>
                <a:off x="2805688" y="3271075"/>
                <a:ext cx="217325" cy="124050"/>
              </a:xfrm>
              <a:custGeom>
                <a:avLst/>
                <a:gdLst/>
                <a:ahLst/>
                <a:cxnLst/>
                <a:rect l="l" t="t" r="r" b="b"/>
                <a:pathLst>
                  <a:path w="8693" h="4962" extrusionOk="0">
                    <a:moveTo>
                      <a:pt x="2248" y="0"/>
                    </a:moveTo>
                    <a:cubicBezTo>
                      <a:pt x="2141" y="0"/>
                      <a:pt x="2036" y="27"/>
                      <a:pt x="1942" y="84"/>
                    </a:cubicBezTo>
                    <a:lnTo>
                      <a:pt x="191" y="1096"/>
                    </a:lnTo>
                    <a:cubicBezTo>
                      <a:pt x="13" y="1191"/>
                      <a:pt x="1" y="1346"/>
                      <a:pt x="144" y="1429"/>
                    </a:cubicBezTo>
                    <a:lnTo>
                      <a:pt x="6168" y="4906"/>
                    </a:lnTo>
                    <a:cubicBezTo>
                      <a:pt x="6254" y="4943"/>
                      <a:pt x="6345" y="4961"/>
                      <a:pt x="6435" y="4961"/>
                    </a:cubicBezTo>
                    <a:cubicBezTo>
                      <a:pt x="6544" y="4961"/>
                      <a:pt x="6653" y="4934"/>
                      <a:pt x="6752" y="4882"/>
                    </a:cubicBezTo>
                    <a:lnTo>
                      <a:pt x="8502" y="3882"/>
                    </a:lnTo>
                    <a:cubicBezTo>
                      <a:pt x="8669" y="3775"/>
                      <a:pt x="8692" y="3620"/>
                      <a:pt x="8538" y="3536"/>
                    </a:cubicBezTo>
                    <a:lnTo>
                      <a:pt x="2525" y="60"/>
                    </a:lnTo>
                    <a:cubicBezTo>
                      <a:pt x="2436" y="21"/>
                      <a:pt x="2341" y="0"/>
                      <a:pt x="22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32"/>
              <p:cNvSpPr/>
              <p:nvPr/>
            </p:nvSpPr>
            <p:spPr>
              <a:xfrm>
                <a:off x="4160638" y="3864775"/>
                <a:ext cx="145575" cy="82900"/>
              </a:xfrm>
              <a:custGeom>
                <a:avLst/>
                <a:gdLst/>
                <a:ahLst/>
                <a:cxnLst/>
                <a:rect l="l" t="t" r="r" b="b"/>
                <a:pathLst>
                  <a:path w="5823" h="3316" extrusionOk="0">
                    <a:moveTo>
                      <a:pt x="2255" y="1"/>
                    </a:moveTo>
                    <a:cubicBezTo>
                      <a:pt x="2170" y="1"/>
                      <a:pt x="2086" y="21"/>
                      <a:pt x="2012" y="65"/>
                    </a:cubicBezTo>
                    <a:lnTo>
                      <a:pt x="155" y="1148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3322" y="3268"/>
                    </a:lnTo>
                    <a:cubicBezTo>
                      <a:pt x="3393" y="3300"/>
                      <a:pt x="3469" y="3316"/>
                      <a:pt x="3544" y="3316"/>
                    </a:cubicBezTo>
                    <a:cubicBezTo>
                      <a:pt x="3633" y="3316"/>
                      <a:pt x="3721" y="3294"/>
                      <a:pt x="3798" y="3256"/>
                    </a:cubicBezTo>
                    <a:lnTo>
                      <a:pt x="5667" y="2172"/>
                    </a:lnTo>
                    <a:cubicBezTo>
                      <a:pt x="5810" y="2089"/>
                      <a:pt x="5822" y="1970"/>
                      <a:pt x="5691" y="1898"/>
                    </a:cubicBezTo>
                    <a:lnTo>
                      <a:pt x="2489" y="53"/>
                    </a:lnTo>
                    <a:cubicBezTo>
                      <a:pt x="2414" y="19"/>
                      <a:pt x="2334" y="1"/>
                      <a:pt x="22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32"/>
              <p:cNvSpPr/>
              <p:nvPr/>
            </p:nvSpPr>
            <p:spPr>
              <a:xfrm>
                <a:off x="4023113" y="3879875"/>
                <a:ext cx="200950" cy="114525"/>
              </a:xfrm>
              <a:custGeom>
                <a:avLst/>
                <a:gdLst/>
                <a:ahLst/>
                <a:cxnLst/>
                <a:rect l="l" t="t" r="r" b="b"/>
                <a:pathLst>
                  <a:path w="8038" h="4581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5513" y="4521"/>
                    </a:lnTo>
                    <a:cubicBezTo>
                      <a:pt x="5597" y="4560"/>
                      <a:pt x="5688" y="4581"/>
                      <a:pt x="5780" y="4581"/>
                    </a:cubicBezTo>
                    <a:cubicBezTo>
                      <a:pt x="5885" y="4581"/>
                      <a:pt x="5990" y="4554"/>
                      <a:pt x="6085" y="4497"/>
                    </a:cubicBezTo>
                    <a:lnTo>
                      <a:pt x="7847" y="3485"/>
                    </a:lnTo>
                    <a:cubicBezTo>
                      <a:pt x="8013" y="3390"/>
                      <a:pt x="8037" y="3235"/>
                      <a:pt x="7882" y="3152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32"/>
              <p:cNvSpPr/>
              <p:nvPr/>
            </p:nvSpPr>
            <p:spPr>
              <a:xfrm>
                <a:off x="3925188" y="3917450"/>
                <a:ext cx="217300" cy="123975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4959" extrusionOk="0">
                    <a:moveTo>
                      <a:pt x="2253" y="1"/>
                    </a:moveTo>
                    <a:cubicBezTo>
                      <a:pt x="2143" y="1"/>
                      <a:pt x="2033" y="31"/>
                      <a:pt x="1929" y="89"/>
                    </a:cubicBezTo>
                    <a:lnTo>
                      <a:pt x="191" y="1089"/>
                    </a:lnTo>
                    <a:cubicBezTo>
                      <a:pt x="12" y="1184"/>
                      <a:pt x="0" y="1351"/>
                      <a:pt x="143" y="1422"/>
                    </a:cubicBezTo>
                    <a:lnTo>
                      <a:pt x="6168" y="4899"/>
                    </a:lnTo>
                    <a:cubicBezTo>
                      <a:pt x="6257" y="4938"/>
                      <a:pt x="6351" y="4959"/>
                      <a:pt x="6445" y="4959"/>
                    </a:cubicBezTo>
                    <a:cubicBezTo>
                      <a:pt x="6551" y="4959"/>
                      <a:pt x="6656" y="4932"/>
                      <a:pt x="6751" y="4875"/>
                    </a:cubicBezTo>
                    <a:lnTo>
                      <a:pt x="8501" y="3875"/>
                    </a:lnTo>
                    <a:cubicBezTo>
                      <a:pt x="8668" y="3780"/>
                      <a:pt x="8692" y="3625"/>
                      <a:pt x="8537" y="3542"/>
                    </a:cubicBezTo>
                    <a:lnTo>
                      <a:pt x="2524" y="65"/>
                    </a:lnTo>
                    <a:cubicBezTo>
                      <a:pt x="2438" y="22"/>
                      <a:pt x="2346" y="1"/>
                      <a:pt x="2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32"/>
              <p:cNvSpPr/>
              <p:nvPr/>
            </p:nvSpPr>
            <p:spPr>
              <a:xfrm>
                <a:off x="2723238" y="3317650"/>
                <a:ext cx="145875" cy="829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9" extrusionOk="0">
                    <a:moveTo>
                      <a:pt x="2284" y="0"/>
                    </a:moveTo>
                    <a:cubicBezTo>
                      <a:pt x="2201" y="0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6" y="3281"/>
                    </a:lnTo>
                    <a:cubicBezTo>
                      <a:pt x="3408" y="3307"/>
                      <a:pt x="3474" y="3319"/>
                      <a:pt x="3541" y="3319"/>
                    </a:cubicBezTo>
                    <a:cubicBezTo>
                      <a:pt x="3629" y="3319"/>
                      <a:pt x="3718" y="3298"/>
                      <a:pt x="3799" y="3257"/>
                    </a:cubicBezTo>
                    <a:lnTo>
                      <a:pt x="5680" y="2174"/>
                    </a:lnTo>
                    <a:cubicBezTo>
                      <a:pt x="5823" y="2090"/>
                      <a:pt x="5835" y="1971"/>
                      <a:pt x="5716" y="1912"/>
                    </a:cubicBezTo>
                    <a:lnTo>
                      <a:pt x="2489" y="42"/>
                    </a:lnTo>
                    <a:cubicBezTo>
                      <a:pt x="2424" y="15"/>
                      <a:pt x="2353" y="0"/>
                      <a:pt x="22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32"/>
              <p:cNvSpPr/>
              <p:nvPr/>
            </p:nvSpPr>
            <p:spPr>
              <a:xfrm>
                <a:off x="2829513" y="33789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9" y="1"/>
                    </a:moveTo>
                    <a:cubicBezTo>
                      <a:pt x="2207" y="1"/>
                      <a:pt x="2126" y="22"/>
                      <a:pt x="2048" y="67"/>
                    </a:cubicBezTo>
                    <a:lnTo>
                      <a:pt x="155" y="1150"/>
                    </a:lnTo>
                    <a:cubicBezTo>
                      <a:pt x="24" y="1234"/>
                      <a:pt x="0" y="1353"/>
                      <a:pt x="119" y="1412"/>
                    </a:cubicBezTo>
                    <a:lnTo>
                      <a:pt x="3346" y="3281"/>
                    </a:lnTo>
                    <a:cubicBezTo>
                      <a:pt x="3411" y="3309"/>
                      <a:pt x="3484" y="3324"/>
                      <a:pt x="3557" y="3324"/>
                    </a:cubicBezTo>
                    <a:cubicBezTo>
                      <a:pt x="3642" y="3324"/>
                      <a:pt x="3727" y="3303"/>
                      <a:pt x="3798" y="3258"/>
                    </a:cubicBezTo>
                    <a:lnTo>
                      <a:pt x="5692" y="2174"/>
                    </a:lnTo>
                    <a:cubicBezTo>
                      <a:pt x="5823" y="2091"/>
                      <a:pt x="5834" y="1972"/>
                      <a:pt x="5727" y="1912"/>
                    </a:cubicBezTo>
                    <a:lnTo>
                      <a:pt x="2501" y="43"/>
                    </a:lnTo>
                    <a:cubicBezTo>
                      <a:pt x="2430" y="16"/>
                      <a:pt x="2359" y="1"/>
                      <a:pt x="22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32"/>
              <p:cNvSpPr/>
              <p:nvPr/>
            </p:nvSpPr>
            <p:spPr>
              <a:xfrm>
                <a:off x="2935763" y="3440275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4" y="1"/>
                    </a:moveTo>
                    <a:cubicBezTo>
                      <a:pt x="2201" y="1"/>
                      <a:pt x="2120" y="21"/>
                      <a:pt x="2049" y="66"/>
                    </a:cubicBezTo>
                    <a:lnTo>
                      <a:pt x="156" y="1150"/>
                    </a:lnTo>
                    <a:cubicBezTo>
                      <a:pt x="25" y="1233"/>
                      <a:pt x="1" y="1352"/>
                      <a:pt x="120" y="1412"/>
                    </a:cubicBezTo>
                    <a:lnTo>
                      <a:pt x="3347" y="3281"/>
                    </a:lnTo>
                    <a:cubicBezTo>
                      <a:pt x="3412" y="3308"/>
                      <a:pt x="3482" y="3323"/>
                      <a:pt x="3553" y="3323"/>
                    </a:cubicBezTo>
                    <a:cubicBezTo>
                      <a:pt x="3637" y="3323"/>
                      <a:pt x="3722" y="3303"/>
                      <a:pt x="3799" y="3257"/>
                    </a:cubicBezTo>
                    <a:lnTo>
                      <a:pt x="5692" y="2174"/>
                    </a:lnTo>
                    <a:cubicBezTo>
                      <a:pt x="5823" y="2091"/>
                      <a:pt x="5835" y="1971"/>
                      <a:pt x="5716" y="1912"/>
                    </a:cubicBezTo>
                    <a:lnTo>
                      <a:pt x="2489" y="43"/>
                    </a:lnTo>
                    <a:cubicBezTo>
                      <a:pt x="2424" y="15"/>
                      <a:pt x="2353" y="1"/>
                      <a:pt x="22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32"/>
              <p:cNvSpPr/>
              <p:nvPr/>
            </p:nvSpPr>
            <p:spPr>
              <a:xfrm>
                <a:off x="2990838" y="3378025"/>
                <a:ext cx="121175" cy="68575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3" extrusionOk="0">
                    <a:moveTo>
                      <a:pt x="2257" y="0"/>
                    </a:moveTo>
                    <a:cubicBezTo>
                      <a:pt x="2146" y="0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99"/>
                      <a:pt x="1" y="1342"/>
                      <a:pt x="143" y="1437"/>
                    </a:cubicBezTo>
                    <a:lnTo>
                      <a:pt x="2310" y="2687"/>
                    </a:lnTo>
                    <a:cubicBezTo>
                      <a:pt x="2394" y="2724"/>
                      <a:pt x="2484" y="2742"/>
                      <a:pt x="2574" y="2742"/>
                    </a:cubicBezTo>
                    <a:cubicBezTo>
                      <a:pt x="2690" y="2742"/>
                      <a:pt x="2805" y="2712"/>
                      <a:pt x="2906" y="2652"/>
                    </a:cubicBezTo>
                    <a:lnTo>
                      <a:pt x="4656" y="1652"/>
                    </a:lnTo>
                    <a:cubicBezTo>
                      <a:pt x="4823" y="1544"/>
                      <a:pt x="4846" y="1402"/>
                      <a:pt x="4692" y="1306"/>
                    </a:cubicBezTo>
                    <a:lnTo>
                      <a:pt x="2525" y="56"/>
                    </a:lnTo>
                    <a:cubicBezTo>
                      <a:pt x="2439" y="19"/>
                      <a:pt x="2348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32"/>
              <p:cNvSpPr/>
              <p:nvPr/>
            </p:nvSpPr>
            <p:spPr>
              <a:xfrm>
                <a:off x="3075663" y="3426925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5" y="0"/>
                    </a:moveTo>
                    <a:cubicBezTo>
                      <a:pt x="2146" y="0"/>
                      <a:pt x="2039" y="30"/>
                      <a:pt x="1942" y="89"/>
                    </a:cubicBezTo>
                    <a:lnTo>
                      <a:pt x="191" y="1089"/>
                    </a:lnTo>
                    <a:cubicBezTo>
                      <a:pt x="13" y="1196"/>
                      <a:pt x="1" y="1339"/>
                      <a:pt x="156" y="1434"/>
                    </a:cubicBezTo>
                    <a:lnTo>
                      <a:pt x="2311" y="2684"/>
                    </a:lnTo>
                    <a:cubicBezTo>
                      <a:pt x="2396" y="2722"/>
                      <a:pt x="2487" y="2740"/>
                      <a:pt x="2578" y="2740"/>
                    </a:cubicBezTo>
                    <a:cubicBezTo>
                      <a:pt x="2689" y="2740"/>
                      <a:pt x="2801" y="2713"/>
                      <a:pt x="2906" y="2660"/>
                    </a:cubicBezTo>
                    <a:lnTo>
                      <a:pt x="4644" y="1648"/>
                    </a:lnTo>
                    <a:cubicBezTo>
                      <a:pt x="4823" y="1553"/>
                      <a:pt x="4835" y="1398"/>
                      <a:pt x="4692" y="1315"/>
                    </a:cubicBezTo>
                    <a:lnTo>
                      <a:pt x="2525" y="65"/>
                    </a:lnTo>
                    <a:cubicBezTo>
                      <a:pt x="2438" y="21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32"/>
              <p:cNvSpPr/>
              <p:nvPr/>
            </p:nvSpPr>
            <p:spPr>
              <a:xfrm>
                <a:off x="3160513" y="3475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8" y="1"/>
                    </a:moveTo>
                    <a:cubicBezTo>
                      <a:pt x="2148" y="1"/>
                      <a:pt x="2039" y="28"/>
                      <a:pt x="1941" y="80"/>
                    </a:cubicBezTo>
                    <a:lnTo>
                      <a:pt x="191" y="1092"/>
                    </a:lnTo>
                    <a:cubicBezTo>
                      <a:pt x="24" y="1187"/>
                      <a:pt x="0" y="1342"/>
                      <a:pt x="155" y="1426"/>
                    </a:cubicBezTo>
                    <a:lnTo>
                      <a:pt x="2322" y="2676"/>
                    </a:lnTo>
                    <a:cubicBezTo>
                      <a:pt x="2403" y="2719"/>
                      <a:pt x="2495" y="2740"/>
                      <a:pt x="2587" y="2740"/>
                    </a:cubicBezTo>
                    <a:cubicBezTo>
                      <a:pt x="2697" y="2740"/>
                      <a:pt x="2808" y="2710"/>
                      <a:pt x="2905" y="2652"/>
                    </a:cubicBezTo>
                    <a:lnTo>
                      <a:pt x="4644" y="1652"/>
                    </a:lnTo>
                    <a:cubicBezTo>
                      <a:pt x="4822" y="1545"/>
                      <a:pt x="4834" y="1402"/>
                      <a:pt x="4691" y="1306"/>
                    </a:cubicBezTo>
                    <a:lnTo>
                      <a:pt x="2524" y="56"/>
                    </a:lnTo>
                    <a:cubicBezTo>
                      <a:pt x="2438" y="19"/>
                      <a:pt x="2348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32"/>
              <p:cNvSpPr/>
              <p:nvPr/>
            </p:nvSpPr>
            <p:spPr>
              <a:xfrm>
                <a:off x="3245338" y="3524850"/>
                <a:ext cx="1211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40" extrusionOk="0">
                    <a:moveTo>
                      <a:pt x="2257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101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8" y="2722"/>
                      <a:pt x="2498" y="2740"/>
                      <a:pt x="2588" y="2740"/>
                    </a:cubicBezTo>
                    <a:cubicBezTo>
                      <a:pt x="2698" y="2740"/>
                      <a:pt x="2807" y="2713"/>
                      <a:pt x="2906" y="2660"/>
                    </a:cubicBezTo>
                    <a:lnTo>
                      <a:pt x="4656" y="1648"/>
                    </a:lnTo>
                    <a:cubicBezTo>
                      <a:pt x="4822" y="1553"/>
                      <a:pt x="4846" y="1398"/>
                      <a:pt x="4691" y="1315"/>
                    </a:cubicBezTo>
                    <a:lnTo>
                      <a:pt x="2536" y="65"/>
                    </a:lnTo>
                    <a:cubicBezTo>
                      <a:pt x="2444" y="21"/>
                      <a:pt x="2349" y="0"/>
                      <a:pt x="22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32"/>
              <p:cNvSpPr/>
              <p:nvPr/>
            </p:nvSpPr>
            <p:spPr>
              <a:xfrm>
                <a:off x="3330463" y="357395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0" y="1"/>
                    </a:moveTo>
                    <a:cubicBezTo>
                      <a:pt x="2138" y="1"/>
                      <a:pt x="2027" y="31"/>
                      <a:pt x="1929" y="89"/>
                    </a:cubicBezTo>
                    <a:lnTo>
                      <a:pt x="191" y="1089"/>
                    </a:lnTo>
                    <a:cubicBezTo>
                      <a:pt x="12" y="1196"/>
                      <a:pt x="1" y="1339"/>
                      <a:pt x="143" y="1435"/>
                    </a:cubicBezTo>
                    <a:lnTo>
                      <a:pt x="2310" y="2685"/>
                    </a:lnTo>
                    <a:cubicBezTo>
                      <a:pt x="2396" y="2722"/>
                      <a:pt x="2487" y="2740"/>
                      <a:pt x="2577" y="2740"/>
                    </a:cubicBezTo>
                    <a:cubicBezTo>
                      <a:pt x="2687" y="2740"/>
                      <a:pt x="2796" y="2713"/>
                      <a:pt x="2894" y="2661"/>
                    </a:cubicBezTo>
                    <a:lnTo>
                      <a:pt x="4644" y="1649"/>
                    </a:lnTo>
                    <a:cubicBezTo>
                      <a:pt x="4811" y="1554"/>
                      <a:pt x="4835" y="1399"/>
                      <a:pt x="4680" y="1316"/>
                    </a:cubicBezTo>
                    <a:lnTo>
                      <a:pt x="2525" y="65"/>
                    </a:lnTo>
                    <a:cubicBezTo>
                      <a:pt x="2438" y="22"/>
                      <a:pt x="2344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32"/>
              <p:cNvSpPr/>
              <p:nvPr/>
            </p:nvSpPr>
            <p:spPr>
              <a:xfrm>
                <a:off x="3415288" y="362300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9" y="0"/>
                    </a:moveTo>
                    <a:cubicBezTo>
                      <a:pt x="2149" y="0"/>
                      <a:pt x="2040" y="27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5"/>
                    </a:lnTo>
                    <a:cubicBezTo>
                      <a:pt x="2398" y="2719"/>
                      <a:pt x="2489" y="2740"/>
                      <a:pt x="2582" y="2740"/>
                    </a:cubicBezTo>
                    <a:cubicBezTo>
                      <a:pt x="2692" y="2740"/>
                      <a:pt x="2802" y="2710"/>
                      <a:pt x="2906" y="2652"/>
                    </a:cubicBezTo>
                    <a:lnTo>
                      <a:pt x="4644" y="1651"/>
                    </a:lnTo>
                    <a:cubicBezTo>
                      <a:pt x="4823" y="1544"/>
                      <a:pt x="4835" y="1401"/>
                      <a:pt x="4692" y="1306"/>
                    </a:cubicBezTo>
                    <a:lnTo>
                      <a:pt x="2525" y="56"/>
                    </a:lnTo>
                    <a:cubicBezTo>
                      <a:pt x="2439" y="18"/>
                      <a:pt x="2349" y="0"/>
                      <a:pt x="22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32"/>
              <p:cNvSpPr/>
              <p:nvPr/>
            </p:nvSpPr>
            <p:spPr>
              <a:xfrm>
                <a:off x="3500138" y="3672100"/>
                <a:ext cx="1208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6" extrusionOk="0">
                    <a:moveTo>
                      <a:pt x="2257" y="1"/>
                    </a:moveTo>
                    <a:cubicBezTo>
                      <a:pt x="2146" y="1"/>
                      <a:pt x="2034" y="28"/>
                      <a:pt x="1929" y="80"/>
                    </a:cubicBezTo>
                    <a:lnTo>
                      <a:pt x="191" y="1092"/>
                    </a:lnTo>
                    <a:cubicBezTo>
                      <a:pt x="12" y="1188"/>
                      <a:pt x="0" y="1342"/>
                      <a:pt x="143" y="1426"/>
                    </a:cubicBezTo>
                    <a:lnTo>
                      <a:pt x="2310" y="2676"/>
                    </a:lnTo>
                    <a:cubicBezTo>
                      <a:pt x="2399" y="2715"/>
                      <a:pt x="2496" y="2736"/>
                      <a:pt x="2593" y="2736"/>
                    </a:cubicBezTo>
                    <a:cubicBezTo>
                      <a:pt x="2702" y="2736"/>
                      <a:pt x="2810" y="2709"/>
                      <a:pt x="2905" y="2652"/>
                    </a:cubicBezTo>
                    <a:lnTo>
                      <a:pt x="4644" y="1640"/>
                    </a:lnTo>
                    <a:cubicBezTo>
                      <a:pt x="4822" y="1545"/>
                      <a:pt x="4834" y="1390"/>
                      <a:pt x="4691" y="1307"/>
                    </a:cubicBezTo>
                    <a:lnTo>
                      <a:pt x="2524" y="57"/>
                    </a:lnTo>
                    <a:cubicBezTo>
                      <a:pt x="2438" y="19"/>
                      <a:pt x="2348" y="1"/>
                      <a:pt x="22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32"/>
              <p:cNvSpPr/>
              <p:nvPr/>
            </p:nvSpPr>
            <p:spPr>
              <a:xfrm>
                <a:off x="3584963" y="3721000"/>
                <a:ext cx="12087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1" extrusionOk="0">
                    <a:moveTo>
                      <a:pt x="2255" y="0"/>
                    </a:moveTo>
                    <a:cubicBezTo>
                      <a:pt x="2146" y="0"/>
                      <a:pt x="2038" y="31"/>
                      <a:pt x="1941" y="89"/>
                    </a:cubicBezTo>
                    <a:lnTo>
                      <a:pt x="191" y="1089"/>
                    </a:lnTo>
                    <a:cubicBezTo>
                      <a:pt x="24" y="1196"/>
                      <a:pt x="0" y="1351"/>
                      <a:pt x="155" y="1434"/>
                    </a:cubicBezTo>
                    <a:lnTo>
                      <a:pt x="2322" y="2684"/>
                    </a:lnTo>
                    <a:cubicBezTo>
                      <a:pt x="2403" y="2722"/>
                      <a:pt x="2493" y="2740"/>
                      <a:pt x="2584" y="2740"/>
                    </a:cubicBezTo>
                    <a:cubicBezTo>
                      <a:pt x="2695" y="2740"/>
                      <a:pt x="2807" y="2713"/>
                      <a:pt x="2906" y="2661"/>
                    </a:cubicBezTo>
                    <a:lnTo>
                      <a:pt x="4656" y="1661"/>
                    </a:lnTo>
                    <a:cubicBezTo>
                      <a:pt x="4822" y="1553"/>
                      <a:pt x="4834" y="1399"/>
                      <a:pt x="4691" y="1315"/>
                    </a:cubicBezTo>
                    <a:lnTo>
                      <a:pt x="2525" y="65"/>
                    </a:lnTo>
                    <a:cubicBezTo>
                      <a:pt x="2438" y="22"/>
                      <a:pt x="2346" y="0"/>
                      <a:pt x="2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32"/>
              <p:cNvSpPr/>
              <p:nvPr/>
            </p:nvSpPr>
            <p:spPr>
              <a:xfrm>
                <a:off x="3670088" y="3770225"/>
                <a:ext cx="120875" cy="6835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34" extrusionOk="0">
                    <a:moveTo>
                      <a:pt x="2246" y="1"/>
                    </a:moveTo>
                    <a:cubicBezTo>
                      <a:pt x="2139" y="1"/>
                      <a:pt x="2031" y="27"/>
                      <a:pt x="1929" y="84"/>
                    </a:cubicBezTo>
                    <a:lnTo>
                      <a:pt x="191" y="1096"/>
                    </a:lnTo>
                    <a:cubicBezTo>
                      <a:pt x="13" y="1192"/>
                      <a:pt x="1" y="1346"/>
                      <a:pt x="143" y="1430"/>
                    </a:cubicBezTo>
                    <a:lnTo>
                      <a:pt x="2310" y="2668"/>
                    </a:lnTo>
                    <a:cubicBezTo>
                      <a:pt x="2400" y="2713"/>
                      <a:pt x="2494" y="2734"/>
                      <a:pt x="2589" y="2734"/>
                    </a:cubicBezTo>
                    <a:cubicBezTo>
                      <a:pt x="2697" y="2734"/>
                      <a:pt x="2805" y="2707"/>
                      <a:pt x="2906" y="2656"/>
                    </a:cubicBezTo>
                    <a:lnTo>
                      <a:pt x="4644" y="1644"/>
                    </a:lnTo>
                    <a:cubicBezTo>
                      <a:pt x="4823" y="1549"/>
                      <a:pt x="4835" y="1394"/>
                      <a:pt x="4692" y="1311"/>
                    </a:cubicBezTo>
                    <a:lnTo>
                      <a:pt x="2525" y="61"/>
                    </a:lnTo>
                    <a:cubicBezTo>
                      <a:pt x="2435" y="22"/>
                      <a:pt x="2341" y="1"/>
                      <a:pt x="22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32"/>
              <p:cNvSpPr/>
              <p:nvPr/>
            </p:nvSpPr>
            <p:spPr>
              <a:xfrm>
                <a:off x="3754913" y="3819150"/>
                <a:ext cx="121175" cy="68400"/>
              </a:xfrm>
              <a:custGeom>
                <a:avLst/>
                <a:gdLst/>
                <a:ahLst/>
                <a:cxnLst/>
                <a:rect l="l" t="t" r="r" b="b"/>
                <a:pathLst>
                  <a:path w="4847" h="2736" extrusionOk="0">
                    <a:moveTo>
                      <a:pt x="2264" y="0"/>
                    </a:moveTo>
                    <a:cubicBezTo>
                      <a:pt x="2152" y="0"/>
                      <a:pt x="2040" y="28"/>
                      <a:pt x="1942" y="80"/>
                    </a:cubicBezTo>
                    <a:lnTo>
                      <a:pt x="191" y="1092"/>
                    </a:lnTo>
                    <a:cubicBezTo>
                      <a:pt x="13" y="1187"/>
                      <a:pt x="1" y="1342"/>
                      <a:pt x="144" y="1425"/>
                    </a:cubicBezTo>
                    <a:lnTo>
                      <a:pt x="2311" y="2676"/>
                    </a:lnTo>
                    <a:cubicBezTo>
                      <a:pt x="2400" y="2715"/>
                      <a:pt x="2497" y="2735"/>
                      <a:pt x="2593" y="2735"/>
                    </a:cubicBezTo>
                    <a:cubicBezTo>
                      <a:pt x="2703" y="2735"/>
                      <a:pt x="2811" y="2709"/>
                      <a:pt x="2906" y="2652"/>
                    </a:cubicBezTo>
                    <a:lnTo>
                      <a:pt x="4656" y="1640"/>
                    </a:lnTo>
                    <a:cubicBezTo>
                      <a:pt x="4823" y="1544"/>
                      <a:pt x="4847" y="1390"/>
                      <a:pt x="4692" y="1306"/>
                    </a:cubicBezTo>
                    <a:lnTo>
                      <a:pt x="2525" y="56"/>
                    </a:lnTo>
                    <a:cubicBezTo>
                      <a:pt x="2445" y="19"/>
                      <a:pt x="2355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32"/>
              <p:cNvSpPr/>
              <p:nvPr/>
            </p:nvSpPr>
            <p:spPr>
              <a:xfrm>
                <a:off x="3839763" y="3868050"/>
                <a:ext cx="120875" cy="68500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2740" extrusionOk="0">
                    <a:moveTo>
                      <a:pt x="2254" y="0"/>
                    </a:moveTo>
                    <a:cubicBezTo>
                      <a:pt x="2146" y="0"/>
                      <a:pt x="2038" y="30"/>
                      <a:pt x="1941" y="89"/>
                    </a:cubicBezTo>
                    <a:lnTo>
                      <a:pt x="191" y="1089"/>
                    </a:lnTo>
                    <a:cubicBezTo>
                      <a:pt x="12" y="1196"/>
                      <a:pt x="0" y="1351"/>
                      <a:pt x="155" y="1434"/>
                    </a:cubicBezTo>
                    <a:lnTo>
                      <a:pt x="2310" y="2684"/>
                    </a:lnTo>
                    <a:cubicBezTo>
                      <a:pt x="2396" y="2722"/>
                      <a:pt x="2486" y="2740"/>
                      <a:pt x="2577" y="2740"/>
                    </a:cubicBezTo>
                    <a:cubicBezTo>
                      <a:pt x="2689" y="2740"/>
                      <a:pt x="2801" y="2713"/>
                      <a:pt x="2905" y="2660"/>
                    </a:cubicBezTo>
                    <a:lnTo>
                      <a:pt x="4644" y="1648"/>
                    </a:lnTo>
                    <a:cubicBezTo>
                      <a:pt x="4822" y="1553"/>
                      <a:pt x="4834" y="1398"/>
                      <a:pt x="4691" y="1315"/>
                    </a:cubicBezTo>
                    <a:lnTo>
                      <a:pt x="2524" y="65"/>
                    </a:lnTo>
                    <a:cubicBezTo>
                      <a:pt x="2437" y="21"/>
                      <a:pt x="2346" y="0"/>
                      <a:pt x="2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32"/>
              <p:cNvSpPr/>
              <p:nvPr/>
            </p:nvSpPr>
            <p:spPr>
              <a:xfrm>
                <a:off x="3057813" y="3322350"/>
                <a:ext cx="123550" cy="69900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6" extrusionOk="0">
                    <a:moveTo>
                      <a:pt x="2263" y="1"/>
                    </a:moveTo>
                    <a:cubicBezTo>
                      <a:pt x="2157" y="1"/>
                      <a:pt x="2051" y="28"/>
                      <a:pt x="1953" y="81"/>
                    </a:cubicBezTo>
                    <a:lnTo>
                      <a:pt x="191" y="1104"/>
                    </a:lnTo>
                    <a:cubicBezTo>
                      <a:pt x="24" y="1200"/>
                      <a:pt x="0" y="1355"/>
                      <a:pt x="143" y="1438"/>
                    </a:cubicBezTo>
                    <a:lnTo>
                      <a:pt x="2417" y="2736"/>
                    </a:lnTo>
                    <a:cubicBezTo>
                      <a:pt x="2501" y="2775"/>
                      <a:pt x="2593" y="2795"/>
                      <a:pt x="2683" y="2795"/>
                    </a:cubicBezTo>
                    <a:cubicBezTo>
                      <a:pt x="2786" y="2795"/>
                      <a:pt x="2888" y="2769"/>
                      <a:pt x="2977" y="2712"/>
                    </a:cubicBezTo>
                    <a:lnTo>
                      <a:pt x="4751" y="1700"/>
                    </a:lnTo>
                    <a:cubicBezTo>
                      <a:pt x="4918" y="1605"/>
                      <a:pt x="4942" y="1450"/>
                      <a:pt x="4787" y="1366"/>
                    </a:cubicBezTo>
                    <a:lnTo>
                      <a:pt x="2525" y="57"/>
                    </a:lnTo>
                    <a:cubicBezTo>
                      <a:pt x="2439" y="19"/>
                      <a:pt x="2351" y="1"/>
                      <a:pt x="22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32"/>
              <p:cNvSpPr/>
              <p:nvPr/>
            </p:nvSpPr>
            <p:spPr>
              <a:xfrm>
                <a:off x="3145313" y="33729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1" y="0"/>
                      <a:pt x="2052" y="27"/>
                      <a:pt x="1954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5"/>
                    </a:cubicBezTo>
                    <a:lnTo>
                      <a:pt x="2525" y="56"/>
                    </a:lnTo>
                    <a:cubicBezTo>
                      <a:pt x="2445" y="18"/>
                      <a:pt x="2357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32"/>
              <p:cNvSpPr/>
              <p:nvPr/>
            </p:nvSpPr>
            <p:spPr>
              <a:xfrm>
                <a:off x="3232838" y="34235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0" y="0"/>
                      <a:pt x="2051" y="27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498" y="2772"/>
                      <a:pt x="2585" y="2790"/>
                      <a:pt x="2674" y="2790"/>
                    </a:cubicBezTo>
                    <a:cubicBezTo>
                      <a:pt x="2782" y="2790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592"/>
                      <a:pt x="4941" y="1449"/>
                      <a:pt x="4787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32"/>
              <p:cNvSpPr/>
              <p:nvPr/>
            </p:nvSpPr>
            <p:spPr>
              <a:xfrm>
                <a:off x="3320338" y="34741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0"/>
                    </a:moveTo>
                    <a:cubicBezTo>
                      <a:pt x="2161" y="0"/>
                      <a:pt x="2052" y="27"/>
                      <a:pt x="1953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5"/>
                    </a:cubicBezTo>
                    <a:lnTo>
                      <a:pt x="2418" y="2735"/>
                    </a:lnTo>
                    <a:cubicBezTo>
                      <a:pt x="2503" y="2772"/>
                      <a:pt x="2592" y="2791"/>
                      <a:pt x="2679" y="2791"/>
                    </a:cubicBezTo>
                    <a:cubicBezTo>
                      <a:pt x="2786" y="2791"/>
                      <a:pt x="2891" y="2763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99" y="1366"/>
                    </a:cubicBezTo>
                    <a:lnTo>
                      <a:pt x="2525" y="56"/>
                    </a:lnTo>
                    <a:cubicBezTo>
                      <a:pt x="2444" y="18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32"/>
              <p:cNvSpPr/>
              <p:nvPr/>
            </p:nvSpPr>
            <p:spPr>
              <a:xfrm>
                <a:off x="3407863" y="35247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9" y="0"/>
                    </a:moveTo>
                    <a:cubicBezTo>
                      <a:pt x="2162" y="0"/>
                      <a:pt x="2056" y="27"/>
                      <a:pt x="1965" y="80"/>
                    </a:cubicBezTo>
                    <a:lnTo>
                      <a:pt x="191" y="1092"/>
                    </a:lnTo>
                    <a:cubicBezTo>
                      <a:pt x="24" y="1199"/>
                      <a:pt x="0" y="1342"/>
                      <a:pt x="155" y="1425"/>
                    </a:cubicBezTo>
                    <a:lnTo>
                      <a:pt x="2417" y="2735"/>
                    </a:lnTo>
                    <a:cubicBezTo>
                      <a:pt x="2503" y="2772"/>
                      <a:pt x="2591" y="2791"/>
                      <a:pt x="2678" y="2791"/>
                    </a:cubicBezTo>
                    <a:cubicBezTo>
                      <a:pt x="2785" y="2791"/>
                      <a:pt x="2890" y="2763"/>
                      <a:pt x="2989" y="2711"/>
                    </a:cubicBezTo>
                    <a:lnTo>
                      <a:pt x="4751" y="1687"/>
                    </a:lnTo>
                    <a:cubicBezTo>
                      <a:pt x="4929" y="1592"/>
                      <a:pt x="4941" y="1449"/>
                      <a:pt x="4798" y="1366"/>
                    </a:cubicBezTo>
                    <a:lnTo>
                      <a:pt x="2524" y="56"/>
                    </a:lnTo>
                    <a:cubicBezTo>
                      <a:pt x="2444" y="18"/>
                      <a:pt x="2356" y="0"/>
                      <a:pt x="22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32"/>
              <p:cNvSpPr/>
              <p:nvPr/>
            </p:nvSpPr>
            <p:spPr>
              <a:xfrm>
                <a:off x="3495663" y="3575275"/>
                <a:ext cx="1232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5" extrusionOk="0">
                    <a:moveTo>
                      <a:pt x="2253" y="0"/>
                    </a:moveTo>
                    <a:cubicBezTo>
                      <a:pt x="2150" y="0"/>
                      <a:pt x="2048" y="27"/>
                      <a:pt x="1953" y="84"/>
                    </a:cubicBezTo>
                    <a:lnTo>
                      <a:pt x="191" y="1096"/>
                    </a:lnTo>
                    <a:cubicBezTo>
                      <a:pt x="12" y="1191"/>
                      <a:pt x="1" y="1346"/>
                      <a:pt x="143" y="1429"/>
                    </a:cubicBezTo>
                    <a:lnTo>
                      <a:pt x="2406" y="2739"/>
                    </a:lnTo>
                    <a:cubicBezTo>
                      <a:pt x="2491" y="2776"/>
                      <a:pt x="2582" y="2795"/>
                      <a:pt x="2671" y="2795"/>
                    </a:cubicBezTo>
                    <a:cubicBezTo>
                      <a:pt x="2779" y="2795"/>
                      <a:pt x="2885" y="2767"/>
                      <a:pt x="2977" y="2715"/>
                    </a:cubicBezTo>
                    <a:lnTo>
                      <a:pt x="4751" y="1691"/>
                    </a:lnTo>
                    <a:cubicBezTo>
                      <a:pt x="4918" y="1596"/>
                      <a:pt x="4930" y="1441"/>
                      <a:pt x="4787" y="1370"/>
                    </a:cubicBezTo>
                    <a:lnTo>
                      <a:pt x="2525" y="60"/>
                    </a:lnTo>
                    <a:cubicBezTo>
                      <a:pt x="2435" y="21"/>
                      <a:pt x="2343" y="0"/>
                      <a:pt x="22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32"/>
              <p:cNvSpPr/>
              <p:nvPr/>
            </p:nvSpPr>
            <p:spPr>
              <a:xfrm>
                <a:off x="3583163" y="3625975"/>
                <a:ext cx="12357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3" h="2791" extrusionOk="0">
                    <a:moveTo>
                      <a:pt x="2264" y="0"/>
                    </a:moveTo>
                    <a:cubicBezTo>
                      <a:pt x="2157" y="0"/>
                      <a:pt x="2052" y="28"/>
                      <a:pt x="1954" y="80"/>
                    </a:cubicBezTo>
                    <a:lnTo>
                      <a:pt x="191" y="1104"/>
                    </a:lnTo>
                    <a:cubicBezTo>
                      <a:pt x="13" y="1199"/>
                      <a:pt x="1" y="1342"/>
                      <a:pt x="144" y="1425"/>
                    </a:cubicBezTo>
                    <a:lnTo>
                      <a:pt x="2418" y="2735"/>
                    </a:lnTo>
                    <a:cubicBezTo>
                      <a:pt x="2498" y="2772"/>
                      <a:pt x="2586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2" y="1687"/>
                    </a:lnTo>
                    <a:cubicBezTo>
                      <a:pt x="4918" y="1592"/>
                      <a:pt x="4942" y="1437"/>
                      <a:pt x="4799" y="1354"/>
                    </a:cubicBezTo>
                    <a:lnTo>
                      <a:pt x="2525" y="56"/>
                    </a:lnTo>
                    <a:cubicBezTo>
                      <a:pt x="2439" y="19"/>
                      <a:pt x="2351" y="0"/>
                      <a:pt x="2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32"/>
              <p:cNvSpPr/>
              <p:nvPr/>
            </p:nvSpPr>
            <p:spPr>
              <a:xfrm>
                <a:off x="3670688" y="3676275"/>
                <a:ext cx="123550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5" extrusionOk="0">
                    <a:moveTo>
                      <a:pt x="2268" y="0"/>
                    </a:moveTo>
                    <a:cubicBezTo>
                      <a:pt x="2160" y="0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43" y="1425"/>
                    </a:cubicBezTo>
                    <a:lnTo>
                      <a:pt x="2417" y="2735"/>
                    </a:lnTo>
                    <a:cubicBezTo>
                      <a:pt x="2501" y="2774"/>
                      <a:pt x="2593" y="2795"/>
                      <a:pt x="2685" y="2795"/>
                    </a:cubicBezTo>
                    <a:cubicBezTo>
                      <a:pt x="2789" y="2795"/>
                      <a:pt x="2894" y="2768"/>
                      <a:pt x="2989" y="2711"/>
                    </a:cubicBezTo>
                    <a:lnTo>
                      <a:pt x="4751" y="1699"/>
                    </a:lnTo>
                    <a:cubicBezTo>
                      <a:pt x="4918" y="1604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4" y="19"/>
                      <a:pt x="2357" y="0"/>
                      <a:pt x="22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32"/>
              <p:cNvSpPr/>
              <p:nvPr/>
            </p:nvSpPr>
            <p:spPr>
              <a:xfrm>
                <a:off x="3758188" y="3726875"/>
                <a:ext cx="12355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7" extrusionOk="0">
                    <a:moveTo>
                      <a:pt x="2270" y="1"/>
                    </a:moveTo>
                    <a:cubicBezTo>
                      <a:pt x="2163" y="1"/>
                      <a:pt x="2057" y="28"/>
                      <a:pt x="1965" y="80"/>
                    </a:cubicBezTo>
                    <a:lnTo>
                      <a:pt x="191" y="1104"/>
                    </a:lnTo>
                    <a:cubicBezTo>
                      <a:pt x="25" y="1199"/>
                      <a:pt x="1" y="1342"/>
                      <a:pt x="156" y="1426"/>
                    </a:cubicBezTo>
                    <a:lnTo>
                      <a:pt x="2418" y="2735"/>
                    </a:lnTo>
                    <a:cubicBezTo>
                      <a:pt x="2504" y="2775"/>
                      <a:pt x="2599" y="2796"/>
                      <a:pt x="2694" y="2796"/>
                    </a:cubicBezTo>
                    <a:cubicBezTo>
                      <a:pt x="2795" y="2796"/>
                      <a:pt x="2897" y="2772"/>
                      <a:pt x="2989" y="2723"/>
                    </a:cubicBezTo>
                    <a:lnTo>
                      <a:pt x="4751" y="1699"/>
                    </a:lnTo>
                    <a:cubicBezTo>
                      <a:pt x="4918" y="1592"/>
                      <a:pt x="4942" y="1449"/>
                      <a:pt x="4787" y="1366"/>
                    </a:cubicBezTo>
                    <a:lnTo>
                      <a:pt x="2525" y="56"/>
                    </a:lnTo>
                    <a:cubicBezTo>
                      <a:pt x="2445" y="19"/>
                      <a:pt x="2357" y="1"/>
                      <a:pt x="22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32"/>
              <p:cNvSpPr/>
              <p:nvPr/>
            </p:nvSpPr>
            <p:spPr>
              <a:xfrm>
                <a:off x="3845713" y="3777475"/>
                <a:ext cx="123550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2791" extrusionOk="0">
                    <a:moveTo>
                      <a:pt x="2268" y="1"/>
                    </a:moveTo>
                    <a:cubicBezTo>
                      <a:pt x="2160" y="1"/>
                      <a:pt x="2051" y="28"/>
                      <a:pt x="1953" y="80"/>
                    </a:cubicBezTo>
                    <a:lnTo>
                      <a:pt x="191" y="1104"/>
                    </a:lnTo>
                    <a:cubicBezTo>
                      <a:pt x="24" y="1199"/>
                      <a:pt x="0" y="1342"/>
                      <a:pt x="155" y="1426"/>
                    </a:cubicBezTo>
                    <a:lnTo>
                      <a:pt x="2417" y="2735"/>
                    </a:lnTo>
                    <a:cubicBezTo>
                      <a:pt x="2498" y="2773"/>
                      <a:pt x="2585" y="2791"/>
                      <a:pt x="2674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51" y="1687"/>
                    </a:lnTo>
                    <a:cubicBezTo>
                      <a:pt x="4918" y="1592"/>
                      <a:pt x="4941" y="1449"/>
                      <a:pt x="4799" y="1366"/>
                    </a:cubicBezTo>
                    <a:lnTo>
                      <a:pt x="2524" y="56"/>
                    </a:lnTo>
                    <a:cubicBezTo>
                      <a:pt x="2444" y="19"/>
                      <a:pt x="235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32"/>
              <p:cNvSpPr/>
              <p:nvPr/>
            </p:nvSpPr>
            <p:spPr>
              <a:xfrm>
                <a:off x="3933513" y="3828075"/>
                <a:ext cx="123250" cy="69800"/>
              </a:xfrm>
              <a:custGeom>
                <a:avLst/>
                <a:gdLst/>
                <a:ahLst/>
                <a:cxnLst/>
                <a:rect l="l" t="t" r="r" b="b"/>
                <a:pathLst>
                  <a:path w="4930" h="2792" extrusionOk="0">
                    <a:moveTo>
                      <a:pt x="2258" y="1"/>
                    </a:moveTo>
                    <a:cubicBezTo>
                      <a:pt x="2151" y="1"/>
                      <a:pt x="2045" y="28"/>
                      <a:pt x="1953" y="80"/>
                    </a:cubicBezTo>
                    <a:lnTo>
                      <a:pt x="179" y="1092"/>
                    </a:lnTo>
                    <a:cubicBezTo>
                      <a:pt x="13" y="1199"/>
                      <a:pt x="1" y="1342"/>
                      <a:pt x="144" y="1426"/>
                    </a:cubicBezTo>
                    <a:lnTo>
                      <a:pt x="2406" y="2735"/>
                    </a:lnTo>
                    <a:cubicBezTo>
                      <a:pt x="2491" y="2773"/>
                      <a:pt x="2582" y="2791"/>
                      <a:pt x="2672" y="2791"/>
                    </a:cubicBezTo>
                    <a:cubicBezTo>
                      <a:pt x="2782" y="2791"/>
                      <a:pt x="2891" y="2764"/>
                      <a:pt x="2989" y="2711"/>
                    </a:cubicBezTo>
                    <a:lnTo>
                      <a:pt x="4739" y="1688"/>
                    </a:lnTo>
                    <a:cubicBezTo>
                      <a:pt x="4918" y="1592"/>
                      <a:pt x="4930" y="1449"/>
                      <a:pt x="4787" y="1366"/>
                    </a:cubicBezTo>
                    <a:lnTo>
                      <a:pt x="2513" y="56"/>
                    </a:lnTo>
                    <a:cubicBezTo>
                      <a:pt x="2432" y="19"/>
                      <a:pt x="2345" y="1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32"/>
              <p:cNvSpPr/>
              <p:nvPr/>
            </p:nvSpPr>
            <p:spPr>
              <a:xfrm>
                <a:off x="3080738" y="324132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2" y="0"/>
                      <a:pt x="2099" y="25"/>
                      <a:pt x="2012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8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8"/>
                      <a:pt x="5310" y="1678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32"/>
              <p:cNvSpPr/>
              <p:nvPr/>
            </p:nvSpPr>
            <p:spPr>
              <a:xfrm>
                <a:off x="3178963" y="32981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31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6" y="3023"/>
                    </a:cubicBezTo>
                    <a:cubicBezTo>
                      <a:pt x="3128" y="3023"/>
                      <a:pt x="3219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22" y="1679"/>
                      <a:pt x="5191" y="1607"/>
                    </a:cubicBezTo>
                    <a:lnTo>
                      <a:pt x="2501" y="47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32"/>
              <p:cNvSpPr/>
              <p:nvPr/>
            </p:nvSpPr>
            <p:spPr>
              <a:xfrm>
                <a:off x="3277488" y="33549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56" y="0"/>
                    </a:moveTo>
                    <a:cubicBezTo>
                      <a:pt x="2170" y="0"/>
                      <a:pt x="2087" y="21"/>
                      <a:pt x="2012" y="64"/>
                    </a:cubicBezTo>
                    <a:lnTo>
                      <a:pt x="155" y="1148"/>
                    </a:lnTo>
                    <a:cubicBezTo>
                      <a:pt x="12" y="1231"/>
                      <a:pt x="0" y="1350"/>
                      <a:pt x="119" y="1422"/>
                    </a:cubicBezTo>
                    <a:lnTo>
                      <a:pt x="2810" y="2981"/>
                    </a:lnTo>
                    <a:cubicBezTo>
                      <a:pt x="2881" y="3009"/>
                      <a:pt x="2957" y="3023"/>
                      <a:pt x="3032" y="3023"/>
                    </a:cubicBezTo>
                    <a:cubicBezTo>
                      <a:pt x="3121" y="3023"/>
                      <a:pt x="3209" y="3003"/>
                      <a:pt x="3286" y="2958"/>
                    </a:cubicBezTo>
                    <a:lnTo>
                      <a:pt x="5156" y="1886"/>
                    </a:lnTo>
                    <a:cubicBezTo>
                      <a:pt x="5299" y="1803"/>
                      <a:pt x="5310" y="1672"/>
                      <a:pt x="5191" y="1600"/>
                    </a:cubicBezTo>
                    <a:lnTo>
                      <a:pt x="2489" y="53"/>
                    </a:lnTo>
                    <a:cubicBezTo>
                      <a:pt x="2414" y="18"/>
                      <a:pt x="2334" y="0"/>
                      <a:pt x="22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32"/>
              <p:cNvSpPr/>
              <p:nvPr/>
            </p:nvSpPr>
            <p:spPr>
              <a:xfrm>
                <a:off x="3375713" y="341157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1"/>
                    </a:cubicBezTo>
                    <a:lnTo>
                      <a:pt x="167" y="1143"/>
                    </a:lnTo>
                    <a:cubicBezTo>
                      <a:pt x="24" y="1226"/>
                      <a:pt x="0" y="1345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32"/>
              <p:cNvSpPr/>
              <p:nvPr/>
            </p:nvSpPr>
            <p:spPr>
              <a:xfrm>
                <a:off x="3473938" y="3468425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1"/>
                    </a:moveTo>
                    <a:cubicBezTo>
                      <a:pt x="2195" y="1"/>
                      <a:pt x="2104" y="25"/>
                      <a:pt x="2024" y="72"/>
                    </a:cubicBezTo>
                    <a:lnTo>
                      <a:pt x="167" y="1143"/>
                    </a:lnTo>
                    <a:cubicBezTo>
                      <a:pt x="24" y="1226"/>
                      <a:pt x="0" y="1346"/>
                      <a:pt x="131" y="1417"/>
                    </a:cubicBezTo>
                    <a:lnTo>
                      <a:pt x="2822" y="2977"/>
                    </a:lnTo>
                    <a:cubicBezTo>
                      <a:pt x="2891" y="3008"/>
                      <a:pt x="2964" y="3024"/>
                      <a:pt x="3036" y="3024"/>
                    </a:cubicBezTo>
                    <a:cubicBezTo>
                      <a:pt x="3128" y="3024"/>
                      <a:pt x="3219" y="2999"/>
                      <a:pt x="3298" y="2953"/>
                    </a:cubicBezTo>
                    <a:lnTo>
                      <a:pt x="5168" y="1881"/>
                    </a:lnTo>
                    <a:cubicBezTo>
                      <a:pt x="5311" y="1798"/>
                      <a:pt x="5322" y="1679"/>
                      <a:pt x="5203" y="1607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32"/>
              <p:cNvSpPr/>
              <p:nvPr/>
            </p:nvSpPr>
            <p:spPr>
              <a:xfrm>
                <a:off x="3572463" y="3525275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1"/>
                    </a:moveTo>
                    <a:cubicBezTo>
                      <a:pt x="2192" y="1"/>
                      <a:pt x="2099" y="25"/>
                      <a:pt x="2013" y="72"/>
                    </a:cubicBezTo>
                    <a:lnTo>
                      <a:pt x="155" y="1143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2810" y="2977"/>
                    </a:lnTo>
                    <a:cubicBezTo>
                      <a:pt x="2879" y="3008"/>
                      <a:pt x="2952" y="3024"/>
                      <a:pt x="3026" y="3024"/>
                    </a:cubicBezTo>
                    <a:cubicBezTo>
                      <a:pt x="3118" y="3024"/>
                      <a:pt x="3212" y="2999"/>
                      <a:pt x="3298" y="2953"/>
                    </a:cubicBezTo>
                    <a:lnTo>
                      <a:pt x="5156" y="1881"/>
                    </a:lnTo>
                    <a:cubicBezTo>
                      <a:pt x="5299" y="1798"/>
                      <a:pt x="5311" y="1679"/>
                      <a:pt x="5191" y="1608"/>
                    </a:cubicBezTo>
                    <a:lnTo>
                      <a:pt x="2501" y="48"/>
                    </a:lnTo>
                    <a:cubicBezTo>
                      <a:pt x="2432" y="16"/>
                      <a:pt x="2359" y="1"/>
                      <a:pt x="2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32"/>
              <p:cNvSpPr/>
              <p:nvPr/>
            </p:nvSpPr>
            <p:spPr>
              <a:xfrm>
                <a:off x="3670688" y="358200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68" y="1"/>
                    </a:moveTo>
                    <a:cubicBezTo>
                      <a:pt x="2182" y="1"/>
                      <a:pt x="2099" y="22"/>
                      <a:pt x="2024" y="65"/>
                    </a:cubicBezTo>
                    <a:lnTo>
                      <a:pt x="167" y="1148"/>
                    </a:lnTo>
                    <a:cubicBezTo>
                      <a:pt x="12" y="1232"/>
                      <a:pt x="0" y="1351"/>
                      <a:pt x="131" y="1422"/>
                    </a:cubicBezTo>
                    <a:lnTo>
                      <a:pt x="2822" y="2982"/>
                    </a:lnTo>
                    <a:cubicBezTo>
                      <a:pt x="2893" y="3009"/>
                      <a:pt x="2969" y="3024"/>
                      <a:pt x="3044" y="3024"/>
                    </a:cubicBezTo>
                    <a:cubicBezTo>
                      <a:pt x="3133" y="3024"/>
                      <a:pt x="3221" y="3003"/>
                      <a:pt x="3298" y="2958"/>
                    </a:cubicBezTo>
                    <a:lnTo>
                      <a:pt x="5156" y="1887"/>
                    </a:lnTo>
                    <a:cubicBezTo>
                      <a:pt x="5299" y="1803"/>
                      <a:pt x="5323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32"/>
              <p:cNvSpPr/>
              <p:nvPr/>
            </p:nvSpPr>
            <p:spPr>
              <a:xfrm>
                <a:off x="3769213" y="3638850"/>
                <a:ext cx="13277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3" extrusionOk="0">
                    <a:moveTo>
                      <a:pt x="2266" y="1"/>
                    </a:moveTo>
                    <a:cubicBezTo>
                      <a:pt x="2180" y="1"/>
                      <a:pt x="2093" y="22"/>
                      <a:pt x="2013" y="65"/>
                    </a:cubicBezTo>
                    <a:lnTo>
                      <a:pt x="155" y="1137"/>
                    </a:lnTo>
                    <a:cubicBezTo>
                      <a:pt x="12" y="1220"/>
                      <a:pt x="0" y="1351"/>
                      <a:pt x="119" y="1422"/>
                    </a:cubicBezTo>
                    <a:lnTo>
                      <a:pt x="2810" y="2970"/>
                    </a:lnTo>
                    <a:cubicBezTo>
                      <a:pt x="2885" y="3004"/>
                      <a:pt x="2965" y="3022"/>
                      <a:pt x="3045" y="3022"/>
                    </a:cubicBezTo>
                    <a:cubicBezTo>
                      <a:pt x="3131" y="3022"/>
                      <a:pt x="3218" y="3001"/>
                      <a:pt x="3298" y="2958"/>
                    </a:cubicBezTo>
                    <a:lnTo>
                      <a:pt x="5156" y="1875"/>
                    </a:lnTo>
                    <a:cubicBezTo>
                      <a:pt x="5299" y="1803"/>
                      <a:pt x="5311" y="1672"/>
                      <a:pt x="5192" y="1601"/>
                    </a:cubicBezTo>
                    <a:lnTo>
                      <a:pt x="2501" y="53"/>
                    </a:lnTo>
                    <a:cubicBezTo>
                      <a:pt x="2426" y="19"/>
                      <a:pt x="2346" y="1"/>
                      <a:pt x="22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32"/>
              <p:cNvSpPr/>
              <p:nvPr/>
            </p:nvSpPr>
            <p:spPr>
              <a:xfrm>
                <a:off x="3867438" y="369555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85" y="0"/>
                    </a:moveTo>
                    <a:cubicBezTo>
                      <a:pt x="2193" y="0"/>
                      <a:pt x="2099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57"/>
                      <a:pt x="120" y="1428"/>
                    </a:cubicBezTo>
                    <a:lnTo>
                      <a:pt x="2822" y="2976"/>
                    </a:lnTo>
                    <a:cubicBezTo>
                      <a:pt x="2891" y="3008"/>
                      <a:pt x="2962" y="3023"/>
                      <a:pt x="3033" y="3023"/>
                    </a:cubicBezTo>
                    <a:cubicBezTo>
                      <a:pt x="3122" y="3023"/>
                      <a:pt x="3212" y="2999"/>
                      <a:pt x="3298" y="2952"/>
                    </a:cubicBezTo>
                    <a:lnTo>
                      <a:pt x="5156" y="1881"/>
                    </a:lnTo>
                    <a:cubicBezTo>
                      <a:pt x="5299" y="1797"/>
                      <a:pt x="5311" y="1678"/>
                      <a:pt x="5192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32"/>
              <p:cNvSpPr/>
              <p:nvPr/>
            </p:nvSpPr>
            <p:spPr>
              <a:xfrm>
                <a:off x="3965963" y="3752400"/>
                <a:ext cx="1327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11" h="3024" extrusionOk="0">
                    <a:moveTo>
                      <a:pt x="2274" y="0"/>
                    </a:moveTo>
                    <a:cubicBezTo>
                      <a:pt x="2183" y="0"/>
                      <a:pt x="2092" y="25"/>
                      <a:pt x="2013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19" y="1417"/>
                    </a:cubicBezTo>
                    <a:lnTo>
                      <a:pt x="2810" y="2976"/>
                    </a:lnTo>
                    <a:cubicBezTo>
                      <a:pt x="2879" y="3008"/>
                      <a:pt x="2952" y="3023"/>
                      <a:pt x="3025" y="3023"/>
                    </a:cubicBezTo>
                    <a:cubicBezTo>
                      <a:pt x="3116" y="3023"/>
                      <a:pt x="3207" y="2999"/>
                      <a:pt x="3287" y="2952"/>
                    </a:cubicBezTo>
                    <a:lnTo>
                      <a:pt x="5156" y="1881"/>
                    </a:lnTo>
                    <a:cubicBezTo>
                      <a:pt x="5299" y="1798"/>
                      <a:pt x="5311" y="1678"/>
                      <a:pt x="5192" y="1607"/>
                    </a:cubicBezTo>
                    <a:lnTo>
                      <a:pt x="2489" y="47"/>
                    </a:lnTo>
                    <a:cubicBezTo>
                      <a:pt x="2420" y="16"/>
                      <a:pt x="2347" y="0"/>
                      <a:pt x="22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32"/>
              <p:cNvSpPr/>
              <p:nvPr/>
            </p:nvSpPr>
            <p:spPr>
              <a:xfrm>
                <a:off x="4064188" y="3809250"/>
                <a:ext cx="133075" cy="75600"/>
              </a:xfrm>
              <a:custGeom>
                <a:avLst/>
                <a:gdLst/>
                <a:ahLst/>
                <a:cxnLst/>
                <a:rect l="l" t="t" r="r" b="b"/>
                <a:pathLst>
                  <a:path w="5323" h="3024" extrusionOk="0">
                    <a:moveTo>
                      <a:pt x="2286" y="0"/>
                    </a:moveTo>
                    <a:cubicBezTo>
                      <a:pt x="2195" y="0"/>
                      <a:pt x="2104" y="25"/>
                      <a:pt x="2025" y="71"/>
                    </a:cubicBezTo>
                    <a:lnTo>
                      <a:pt x="155" y="1143"/>
                    </a:lnTo>
                    <a:cubicBezTo>
                      <a:pt x="12" y="1226"/>
                      <a:pt x="0" y="1345"/>
                      <a:pt x="120" y="1417"/>
                    </a:cubicBezTo>
                    <a:lnTo>
                      <a:pt x="2822" y="2976"/>
                    </a:lnTo>
                    <a:cubicBezTo>
                      <a:pt x="2891" y="3008"/>
                      <a:pt x="2964" y="3023"/>
                      <a:pt x="3037" y="3023"/>
                    </a:cubicBezTo>
                    <a:cubicBezTo>
                      <a:pt x="3128" y="3023"/>
                      <a:pt x="3219" y="2999"/>
                      <a:pt x="3299" y="2953"/>
                    </a:cubicBezTo>
                    <a:lnTo>
                      <a:pt x="5168" y="1881"/>
                    </a:lnTo>
                    <a:cubicBezTo>
                      <a:pt x="5311" y="1798"/>
                      <a:pt x="5323" y="1667"/>
                      <a:pt x="5204" y="1607"/>
                    </a:cubicBezTo>
                    <a:lnTo>
                      <a:pt x="2501" y="47"/>
                    </a:lnTo>
                    <a:cubicBezTo>
                      <a:pt x="2432" y="16"/>
                      <a:pt x="2359" y="0"/>
                      <a:pt x="22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32"/>
              <p:cNvSpPr/>
              <p:nvPr/>
            </p:nvSpPr>
            <p:spPr>
              <a:xfrm>
                <a:off x="3915663" y="4005975"/>
                <a:ext cx="145875" cy="83075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3" extrusionOk="0">
                    <a:moveTo>
                      <a:pt x="2283" y="0"/>
                    </a:moveTo>
                    <a:cubicBezTo>
                      <a:pt x="2200" y="0"/>
                      <a:pt x="2119" y="22"/>
                      <a:pt x="2048" y="60"/>
                    </a:cubicBezTo>
                    <a:lnTo>
                      <a:pt x="155" y="1156"/>
                    </a:lnTo>
                    <a:cubicBezTo>
                      <a:pt x="12" y="1227"/>
                      <a:pt x="0" y="1346"/>
                      <a:pt x="119" y="1418"/>
                    </a:cubicBezTo>
                    <a:lnTo>
                      <a:pt x="3346" y="3275"/>
                    </a:lnTo>
                    <a:cubicBezTo>
                      <a:pt x="3411" y="3308"/>
                      <a:pt x="3482" y="3323"/>
                      <a:pt x="3553" y="3323"/>
                    </a:cubicBezTo>
                    <a:cubicBezTo>
                      <a:pt x="3637" y="3323"/>
                      <a:pt x="3721" y="3302"/>
                      <a:pt x="3798" y="3263"/>
                    </a:cubicBezTo>
                    <a:lnTo>
                      <a:pt x="5680" y="2168"/>
                    </a:lnTo>
                    <a:cubicBezTo>
                      <a:pt x="5811" y="2096"/>
                      <a:pt x="5834" y="1977"/>
                      <a:pt x="5715" y="1906"/>
                    </a:cubicBezTo>
                    <a:lnTo>
                      <a:pt x="2489" y="48"/>
                    </a:lnTo>
                    <a:cubicBezTo>
                      <a:pt x="2423" y="16"/>
                      <a:pt x="2353" y="0"/>
                      <a:pt x="22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32"/>
              <p:cNvSpPr/>
              <p:nvPr/>
            </p:nvSpPr>
            <p:spPr>
              <a:xfrm>
                <a:off x="3809388" y="3944650"/>
                <a:ext cx="145875" cy="8310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24" extrusionOk="0">
                    <a:moveTo>
                      <a:pt x="2282" y="1"/>
                    </a:moveTo>
                    <a:cubicBezTo>
                      <a:pt x="2198" y="1"/>
                      <a:pt x="2114" y="22"/>
                      <a:pt x="2037" y="61"/>
                    </a:cubicBezTo>
                    <a:lnTo>
                      <a:pt x="156" y="1156"/>
                    </a:lnTo>
                    <a:cubicBezTo>
                      <a:pt x="13" y="1227"/>
                      <a:pt x="1" y="1347"/>
                      <a:pt x="120" y="1418"/>
                    </a:cubicBezTo>
                    <a:lnTo>
                      <a:pt x="3346" y="3275"/>
                    </a:lnTo>
                    <a:cubicBezTo>
                      <a:pt x="3412" y="3308"/>
                      <a:pt x="3482" y="3323"/>
                      <a:pt x="3552" y="3323"/>
                    </a:cubicBezTo>
                    <a:cubicBezTo>
                      <a:pt x="3635" y="3323"/>
                      <a:pt x="3716" y="3302"/>
                      <a:pt x="3787" y="3263"/>
                    </a:cubicBezTo>
                    <a:lnTo>
                      <a:pt x="5680" y="2168"/>
                    </a:lnTo>
                    <a:cubicBezTo>
                      <a:pt x="5811" y="2097"/>
                      <a:pt x="5835" y="1978"/>
                      <a:pt x="5716" y="1906"/>
                    </a:cubicBezTo>
                    <a:lnTo>
                      <a:pt x="2489" y="49"/>
                    </a:lnTo>
                    <a:cubicBezTo>
                      <a:pt x="2424" y="16"/>
                      <a:pt x="2353" y="1"/>
                      <a:pt x="2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32"/>
              <p:cNvSpPr/>
              <p:nvPr/>
            </p:nvSpPr>
            <p:spPr>
              <a:xfrm>
                <a:off x="3703138" y="3883350"/>
                <a:ext cx="145875" cy="82950"/>
              </a:xfrm>
              <a:custGeom>
                <a:avLst/>
                <a:gdLst/>
                <a:ahLst/>
                <a:cxnLst/>
                <a:rect l="l" t="t" r="r" b="b"/>
                <a:pathLst>
                  <a:path w="5835" h="3318" extrusionOk="0">
                    <a:moveTo>
                      <a:pt x="2282" y="0"/>
                    </a:moveTo>
                    <a:cubicBezTo>
                      <a:pt x="2198" y="0"/>
                      <a:pt x="2114" y="21"/>
                      <a:pt x="2036" y="60"/>
                    </a:cubicBezTo>
                    <a:lnTo>
                      <a:pt x="143" y="1155"/>
                    </a:lnTo>
                    <a:cubicBezTo>
                      <a:pt x="12" y="1227"/>
                      <a:pt x="0" y="1346"/>
                      <a:pt x="119" y="1417"/>
                    </a:cubicBezTo>
                    <a:lnTo>
                      <a:pt x="3346" y="3275"/>
                    </a:lnTo>
                    <a:cubicBezTo>
                      <a:pt x="3414" y="3303"/>
                      <a:pt x="3488" y="3318"/>
                      <a:pt x="3560" y="3318"/>
                    </a:cubicBezTo>
                    <a:cubicBezTo>
                      <a:pt x="3640" y="3318"/>
                      <a:pt x="3718" y="3300"/>
                      <a:pt x="3786" y="3263"/>
                    </a:cubicBezTo>
                    <a:lnTo>
                      <a:pt x="5679" y="2167"/>
                    </a:lnTo>
                    <a:cubicBezTo>
                      <a:pt x="5810" y="2084"/>
                      <a:pt x="5834" y="1977"/>
                      <a:pt x="5715" y="1905"/>
                    </a:cubicBezTo>
                    <a:lnTo>
                      <a:pt x="2489" y="48"/>
                    </a:lnTo>
                    <a:cubicBezTo>
                      <a:pt x="2423" y="15"/>
                      <a:pt x="2353" y="0"/>
                      <a:pt x="22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32"/>
              <p:cNvSpPr/>
              <p:nvPr/>
            </p:nvSpPr>
            <p:spPr>
              <a:xfrm>
                <a:off x="3042338" y="3501700"/>
                <a:ext cx="700400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28016" h="16132" extrusionOk="0">
                    <a:moveTo>
                      <a:pt x="2294" y="0"/>
                    </a:moveTo>
                    <a:cubicBezTo>
                      <a:pt x="2206" y="0"/>
                      <a:pt x="2117" y="22"/>
                      <a:pt x="2036" y="62"/>
                    </a:cubicBezTo>
                    <a:lnTo>
                      <a:pt x="155" y="1158"/>
                    </a:lnTo>
                    <a:cubicBezTo>
                      <a:pt x="12" y="1229"/>
                      <a:pt x="0" y="1348"/>
                      <a:pt x="119" y="1419"/>
                    </a:cubicBezTo>
                    <a:lnTo>
                      <a:pt x="25539" y="16088"/>
                    </a:lnTo>
                    <a:cubicBezTo>
                      <a:pt x="25607" y="16116"/>
                      <a:pt x="25678" y="16131"/>
                      <a:pt x="25749" y="16131"/>
                    </a:cubicBezTo>
                    <a:cubicBezTo>
                      <a:pt x="25827" y="16131"/>
                      <a:pt x="25905" y="16113"/>
                      <a:pt x="25980" y="16076"/>
                    </a:cubicBezTo>
                    <a:lnTo>
                      <a:pt x="27873" y="14981"/>
                    </a:lnTo>
                    <a:cubicBezTo>
                      <a:pt x="28004" y="14897"/>
                      <a:pt x="28016" y="14790"/>
                      <a:pt x="27909" y="14719"/>
                    </a:cubicBezTo>
                    <a:lnTo>
                      <a:pt x="2489" y="38"/>
                    </a:lnTo>
                    <a:cubicBezTo>
                      <a:pt x="2427" y="13"/>
                      <a:pt x="2361" y="0"/>
                      <a:pt x="22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2" name="Google Shape;2602;p32"/>
            <p:cNvSpPr/>
            <p:nvPr/>
          </p:nvSpPr>
          <p:spPr>
            <a:xfrm>
              <a:off x="3548638" y="2988300"/>
              <a:ext cx="838525" cy="489075"/>
            </a:xfrm>
            <a:custGeom>
              <a:avLst/>
              <a:gdLst/>
              <a:ahLst/>
              <a:cxnLst/>
              <a:rect l="l" t="t" r="r" b="b"/>
              <a:pathLst>
                <a:path w="33541" h="19563" extrusionOk="0">
                  <a:moveTo>
                    <a:pt x="32481" y="13526"/>
                  </a:moveTo>
                  <a:lnTo>
                    <a:pt x="9585" y="298"/>
                  </a:lnTo>
                  <a:cubicBezTo>
                    <a:pt x="9073" y="0"/>
                    <a:pt x="8180" y="48"/>
                    <a:pt x="7585" y="381"/>
                  </a:cubicBezTo>
                  <a:lnTo>
                    <a:pt x="680" y="4370"/>
                  </a:lnTo>
                  <a:lnTo>
                    <a:pt x="1" y="4215"/>
                  </a:lnTo>
                  <a:lnTo>
                    <a:pt x="1" y="5132"/>
                  </a:lnTo>
                  <a:cubicBezTo>
                    <a:pt x="25" y="5346"/>
                    <a:pt x="156" y="5537"/>
                    <a:pt x="346" y="5632"/>
                  </a:cubicBezTo>
                  <a:lnTo>
                    <a:pt x="23968" y="19265"/>
                  </a:lnTo>
                  <a:cubicBezTo>
                    <a:pt x="24480" y="19562"/>
                    <a:pt x="25373" y="19527"/>
                    <a:pt x="25968" y="19181"/>
                  </a:cubicBezTo>
                  <a:lnTo>
                    <a:pt x="33053" y="15098"/>
                  </a:lnTo>
                  <a:cubicBezTo>
                    <a:pt x="33374" y="14907"/>
                    <a:pt x="33541" y="14669"/>
                    <a:pt x="33541" y="14443"/>
                  </a:cubicBezTo>
                  <a:lnTo>
                    <a:pt x="33541" y="13526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2"/>
            <p:cNvSpPr/>
            <p:nvPr/>
          </p:nvSpPr>
          <p:spPr>
            <a:xfrm>
              <a:off x="3548638" y="2968000"/>
              <a:ext cx="838525" cy="484075"/>
            </a:xfrm>
            <a:custGeom>
              <a:avLst/>
              <a:gdLst/>
              <a:ahLst/>
              <a:cxnLst/>
              <a:rect l="l" t="t" r="r" b="b"/>
              <a:pathLst>
                <a:path w="33541" h="19363" extrusionOk="0">
                  <a:moveTo>
                    <a:pt x="8720" y="1"/>
                  </a:moveTo>
                  <a:cubicBezTo>
                    <a:pt x="8327" y="1"/>
                    <a:pt x="7911" y="94"/>
                    <a:pt x="7585" y="277"/>
                  </a:cubicBezTo>
                  <a:lnTo>
                    <a:pt x="489" y="4372"/>
                  </a:lnTo>
                  <a:cubicBezTo>
                    <a:pt x="168" y="4563"/>
                    <a:pt x="1" y="4801"/>
                    <a:pt x="1" y="5027"/>
                  </a:cubicBezTo>
                  <a:cubicBezTo>
                    <a:pt x="25" y="5242"/>
                    <a:pt x="156" y="5432"/>
                    <a:pt x="346" y="5527"/>
                  </a:cubicBezTo>
                  <a:lnTo>
                    <a:pt x="23968" y="19160"/>
                  </a:lnTo>
                  <a:cubicBezTo>
                    <a:pt x="24202" y="19296"/>
                    <a:pt x="24517" y="19363"/>
                    <a:pt x="24845" y="19363"/>
                  </a:cubicBezTo>
                  <a:cubicBezTo>
                    <a:pt x="25235" y="19363"/>
                    <a:pt x="25646" y="19269"/>
                    <a:pt x="25968" y="19088"/>
                  </a:cubicBezTo>
                  <a:lnTo>
                    <a:pt x="33053" y="14993"/>
                  </a:lnTo>
                  <a:cubicBezTo>
                    <a:pt x="33374" y="14802"/>
                    <a:pt x="33541" y="14564"/>
                    <a:pt x="33541" y="14338"/>
                  </a:cubicBezTo>
                  <a:cubicBezTo>
                    <a:pt x="33529" y="14112"/>
                    <a:pt x="33398" y="13921"/>
                    <a:pt x="33195" y="13838"/>
                  </a:cubicBezTo>
                  <a:lnTo>
                    <a:pt x="9585" y="193"/>
                  </a:lnTo>
                  <a:cubicBezTo>
                    <a:pt x="9354" y="64"/>
                    <a:pt x="9045" y="1"/>
                    <a:pt x="872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2"/>
            <p:cNvSpPr/>
            <p:nvPr/>
          </p:nvSpPr>
          <p:spPr>
            <a:xfrm>
              <a:off x="3760888" y="2885900"/>
              <a:ext cx="414350" cy="444425"/>
            </a:xfrm>
            <a:custGeom>
              <a:avLst/>
              <a:gdLst/>
              <a:ahLst/>
              <a:cxnLst/>
              <a:rect l="l" t="t" r="r" b="b"/>
              <a:pathLst>
                <a:path w="16574" h="17777" extrusionOk="0">
                  <a:moveTo>
                    <a:pt x="14323" y="8073"/>
                  </a:moveTo>
                  <a:lnTo>
                    <a:pt x="0" y="1"/>
                  </a:lnTo>
                  <a:lnTo>
                    <a:pt x="0" y="8680"/>
                  </a:lnTo>
                  <a:cubicBezTo>
                    <a:pt x="0" y="8728"/>
                    <a:pt x="24" y="8764"/>
                    <a:pt x="71" y="8787"/>
                  </a:cubicBezTo>
                  <a:lnTo>
                    <a:pt x="15526" y="17705"/>
                  </a:lnTo>
                  <a:cubicBezTo>
                    <a:pt x="15669" y="17777"/>
                    <a:pt x="15835" y="17765"/>
                    <a:pt x="15966" y="17693"/>
                  </a:cubicBezTo>
                  <a:lnTo>
                    <a:pt x="16466" y="17408"/>
                  </a:lnTo>
                  <a:cubicBezTo>
                    <a:pt x="16526" y="17372"/>
                    <a:pt x="16574" y="17324"/>
                    <a:pt x="16574" y="17253"/>
                  </a:cubicBezTo>
                  <a:lnTo>
                    <a:pt x="16574" y="857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2"/>
            <p:cNvSpPr/>
            <p:nvPr/>
          </p:nvSpPr>
          <p:spPr>
            <a:xfrm>
              <a:off x="3759688" y="2873400"/>
              <a:ext cx="415550" cy="239350"/>
            </a:xfrm>
            <a:custGeom>
              <a:avLst/>
              <a:gdLst/>
              <a:ahLst/>
              <a:cxnLst/>
              <a:rect l="l" t="t" r="r" b="b"/>
              <a:pathLst>
                <a:path w="16622" h="9574" extrusionOk="0">
                  <a:moveTo>
                    <a:pt x="878" y="0"/>
                  </a:moveTo>
                  <a:cubicBezTo>
                    <a:pt x="796" y="0"/>
                    <a:pt x="714" y="21"/>
                    <a:pt x="643" y="60"/>
                  </a:cubicBezTo>
                  <a:lnTo>
                    <a:pt x="143" y="346"/>
                  </a:lnTo>
                  <a:cubicBezTo>
                    <a:pt x="12" y="429"/>
                    <a:pt x="0" y="536"/>
                    <a:pt x="119" y="608"/>
                  </a:cubicBezTo>
                  <a:lnTo>
                    <a:pt x="15574" y="9526"/>
                  </a:lnTo>
                  <a:cubicBezTo>
                    <a:pt x="15639" y="9558"/>
                    <a:pt x="15707" y="9574"/>
                    <a:pt x="15776" y="9574"/>
                  </a:cubicBezTo>
                  <a:cubicBezTo>
                    <a:pt x="15856" y="9574"/>
                    <a:pt x="15937" y="9552"/>
                    <a:pt x="16014" y="9514"/>
                  </a:cubicBezTo>
                  <a:lnTo>
                    <a:pt x="16502" y="9228"/>
                  </a:lnTo>
                  <a:cubicBezTo>
                    <a:pt x="16562" y="9204"/>
                    <a:pt x="16610" y="9145"/>
                    <a:pt x="16622" y="9073"/>
                  </a:cubicBezTo>
                  <a:cubicBezTo>
                    <a:pt x="16610" y="9026"/>
                    <a:pt x="16586" y="8990"/>
                    <a:pt x="16538" y="8966"/>
                  </a:cubicBezTo>
                  <a:lnTo>
                    <a:pt x="1084" y="48"/>
                  </a:lnTo>
                  <a:cubicBezTo>
                    <a:pt x="1018" y="15"/>
                    <a:pt x="948" y="0"/>
                    <a:pt x="87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2"/>
            <p:cNvSpPr/>
            <p:nvPr/>
          </p:nvSpPr>
          <p:spPr>
            <a:xfrm>
              <a:off x="3248613" y="1504175"/>
              <a:ext cx="1450200" cy="1892225"/>
            </a:xfrm>
            <a:custGeom>
              <a:avLst/>
              <a:gdLst/>
              <a:ahLst/>
              <a:cxnLst/>
              <a:rect l="l" t="t" r="r" b="b"/>
              <a:pathLst>
                <a:path w="58008" h="75689" extrusionOk="0">
                  <a:moveTo>
                    <a:pt x="56710" y="31219"/>
                  </a:moveTo>
                  <a:lnTo>
                    <a:pt x="2977" y="203"/>
                  </a:lnTo>
                  <a:cubicBezTo>
                    <a:pt x="2655" y="13"/>
                    <a:pt x="2358" y="1"/>
                    <a:pt x="2132" y="132"/>
                  </a:cubicBezTo>
                  <a:lnTo>
                    <a:pt x="0" y="1358"/>
                  </a:lnTo>
                  <a:lnTo>
                    <a:pt x="1679" y="2549"/>
                  </a:lnTo>
                  <a:lnTo>
                    <a:pt x="1679" y="40875"/>
                  </a:lnTo>
                  <a:cubicBezTo>
                    <a:pt x="1679" y="41828"/>
                    <a:pt x="2263" y="42947"/>
                    <a:pt x="2977" y="43363"/>
                  </a:cubicBezTo>
                  <a:lnTo>
                    <a:pt x="55353" y="73605"/>
                  </a:lnTo>
                  <a:lnTo>
                    <a:pt x="55424" y="75689"/>
                  </a:lnTo>
                  <a:lnTo>
                    <a:pt x="57555" y="74451"/>
                  </a:lnTo>
                  <a:cubicBezTo>
                    <a:pt x="57829" y="74296"/>
                    <a:pt x="58008" y="73927"/>
                    <a:pt x="58008" y="73403"/>
                  </a:cubicBezTo>
                  <a:lnTo>
                    <a:pt x="58008" y="33707"/>
                  </a:lnTo>
                  <a:cubicBezTo>
                    <a:pt x="58008" y="32743"/>
                    <a:pt x="57424" y="31636"/>
                    <a:pt x="56710" y="3121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2"/>
            <p:cNvSpPr/>
            <p:nvPr/>
          </p:nvSpPr>
          <p:spPr>
            <a:xfrm>
              <a:off x="3237288" y="1535150"/>
              <a:ext cx="1408250" cy="1864225"/>
            </a:xfrm>
            <a:custGeom>
              <a:avLst/>
              <a:gdLst/>
              <a:ahLst/>
              <a:cxnLst/>
              <a:rect l="l" t="t" r="r" b="b"/>
              <a:pathLst>
                <a:path w="56330" h="74569" extrusionOk="0">
                  <a:moveTo>
                    <a:pt x="55032" y="31206"/>
                  </a:moveTo>
                  <a:lnTo>
                    <a:pt x="1299" y="203"/>
                  </a:lnTo>
                  <a:cubicBezTo>
                    <a:pt x="977" y="12"/>
                    <a:pt x="680" y="0"/>
                    <a:pt x="453" y="131"/>
                  </a:cubicBezTo>
                  <a:cubicBezTo>
                    <a:pt x="180" y="286"/>
                    <a:pt x="1" y="655"/>
                    <a:pt x="1" y="1179"/>
                  </a:cubicBezTo>
                  <a:lnTo>
                    <a:pt x="1" y="40862"/>
                  </a:lnTo>
                  <a:cubicBezTo>
                    <a:pt x="1" y="41827"/>
                    <a:pt x="584" y="42934"/>
                    <a:pt x="1299" y="43351"/>
                  </a:cubicBezTo>
                  <a:lnTo>
                    <a:pt x="55032" y="74367"/>
                  </a:lnTo>
                  <a:cubicBezTo>
                    <a:pt x="55353" y="74557"/>
                    <a:pt x="55651" y="74569"/>
                    <a:pt x="55877" y="74438"/>
                  </a:cubicBezTo>
                  <a:cubicBezTo>
                    <a:pt x="56151" y="74283"/>
                    <a:pt x="56329" y="73914"/>
                    <a:pt x="56329" y="73390"/>
                  </a:cubicBezTo>
                  <a:lnTo>
                    <a:pt x="56329" y="33695"/>
                  </a:lnTo>
                  <a:cubicBezTo>
                    <a:pt x="56329" y="32742"/>
                    <a:pt x="55746" y="31623"/>
                    <a:pt x="55032" y="3120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2"/>
            <p:cNvSpPr/>
            <p:nvPr/>
          </p:nvSpPr>
          <p:spPr>
            <a:xfrm>
              <a:off x="3266763" y="1573550"/>
              <a:ext cx="1349000" cy="1787150"/>
            </a:xfrm>
            <a:custGeom>
              <a:avLst/>
              <a:gdLst/>
              <a:ahLst/>
              <a:cxnLst/>
              <a:rect l="l" t="t" r="r" b="b"/>
              <a:pathLst>
                <a:path w="53960" h="71486" extrusionOk="0">
                  <a:moveTo>
                    <a:pt x="53174" y="30492"/>
                  </a:moveTo>
                  <a:lnTo>
                    <a:pt x="798" y="250"/>
                  </a:lnTo>
                  <a:cubicBezTo>
                    <a:pt x="358" y="0"/>
                    <a:pt x="1" y="274"/>
                    <a:pt x="1" y="845"/>
                  </a:cubicBezTo>
                  <a:lnTo>
                    <a:pt x="1" y="39481"/>
                  </a:lnTo>
                  <a:cubicBezTo>
                    <a:pt x="1" y="40065"/>
                    <a:pt x="358" y="40743"/>
                    <a:pt x="798" y="40993"/>
                  </a:cubicBezTo>
                  <a:lnTo>
                    <a:pt x="53174" y="71235"/>
                  </a:lnTo>
                  <a:cubicBezTo>
                    <a:pt x="53603" y="71485"/>
                    <a:pt x="53960" y="71223"/>
                    <a:pt x="53960" y="70640"/>
                  </a:cubicBezTo>
                  <a:lnTo>
                    <a:pt x="53960" y="32004"/>
                  </a:lnTo>
                  <a:cubicBezTo>
                    <a:pt x="53960" y="31421"/>
                    <a:pt x="53614" y="30742"/>
                    <a:pt x="53174" y="304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3" name="Google Shape;2623;p32"/>
          <p:cNvGrpSpPr/>
          <p:nvPr/>
        </p:nvGrpSpPr>
        <p:grpSpPr>
          <a:xfrm rot="5400000">
            <a:off x="4431413" y="483193"/>
            <a:ext cx="281175" cy="5585989"/>
            <a:chOff x="2440250" y="1283325"/>
            <a:chExt cx="281175" cy="2635025"/>
          </a:xfrm>
        </p:grpSpPr>
        <p:grpSp>
          <p:nvGrpSpPr>
            <p:cNvPr id="2624" name="Google Shape;2624;p32"/>
            <p:cNvGrpSpPr/>
            <p:nvPr/>
          </p:nvGrpSpPr>
          <p:grpSpPr>
            <a:xfrm>
              <a:off x="2440325" y="1283325"/>
              <a:ext cx="281100" cy="2635017"/>
              <a:chOff x="2440325" y="1283325"/>
              <a:chExt cx="281100" cy="2635017"/>
            </a:xfrm>
          </p:grpSpPr>
          <p:cxnSp>
            <p:nvCxnSpPr>
              <p:cNvPr id="2625" name="Google Shape;2625;p32"/>
              <p:cNvCxnSpPr/>
              <p:nvPr/>
            </p:nvCxnSpPr>
            <p:spPr>
              <a:xfrm rot="10800000">
                <a:off x="2683250" y="1283325"/>
                <a:ext cx="0" cy="26298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6" name="Google Shape;2626;p32"/>
              <p:cNvCxnSpPr/>
              <p:nvPr/>
            </p:nvCxnSpPr>
            <p:spPr>
              <a:xfrm rot="10800000">
                <a:off x="2440325" y="1296075"/>
                <a:ext cx="2811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7" name="Google Shape;2627;p32"/>
              <p:cNvCxnSpPr/>
              <p:nvPr/>
            </p:nvCxnSpPr>
            <p:spPr>
              <a:xfrm rot="10800000">
                <a:off x="2440325" y="3918342"/>
                <a:ext cx="2811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8" name="Google Shape;2628;p32"/>
              <p:cNvCxnSpPr/>
              <p:nvPr/>
            </p:nvCxnSpPr>
            <p:spPr>
              <a:xfrm rot="10800000">
                <a:off x="2440325" y="2607209"/>
                <a:ext cx="281100" cy="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29" name="Google Shape;2629;p32"/>
            <p:cNvGrpSpPr/>
            <p:nvPr/>
          </p:nvGrpSpPr>
          <p:grpSpPr>
            <a:xfrm>
              <a:off x="2440250" y="1289325"/>
              <a:ext cx="257100" cy="2629025"/>
              <a:chOff x="2440263" y="1289325"/>
              <a:chExt cx="257100" cy="2629025"/>
            </a:xfrm>
          </p:grpSpPr>
          <p:cxnSp>
            <p:nvCxnSpPr>
              <p:cNvPr id="2630" name="Google Shape;2630;p32"/>
              <p:cNvCxnSpPr/>
              <p:nvPr/>
            </p:nvCxnSpPr>
            <p:spPr>
              <a:xfrm rot="-5400000">
                <a:off x="1371350" y="2601225"/>
                <a:ext cx="26238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1" name="Google Shape;2631;p32"/>
              <p:cNvCxnSpPr/>
              <p:nvPr/>
            </p:nvCxnSpPr>
            <p:spPr>
              <a:xfrm rot="10800000">
                <a:off x="2440263" y="1296075"/>
                <a:ext cx="25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2" name="Google Shape;2632;p32"/>
              <p:cNvCxnSpPr/>
              <p:nvPr/>
            </p:nvCxnSpPr>
            <p:spPr>
              <a:xfrm rot="10800000">
                <a:off x="2440263" y="3918350"/>
                <a:ext cx="2571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3" name="Google Shape;2633;p32"/>
              <p:cNvCxnSpPr/>
              <p:nvPr/>
            </p:nvCxnSpPr>
            <p:spPr>
              <a:xfrm rot="10800000">
                <a:off x="2440288" y="2607200"/>
                <a:ext cx="256500" cy="0"/>
              </a:xfrm>
              <a:prstGeom prst="straightConnector1">
                <a:avLst/>
              </a:prstGeom>
              <a:noFill/>
              <a:ln w="28575" cap="flat" cmpd="sng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636" name="Google Shape;2636;p32"/>
          <p:cNvSpPr txBox="1"/>
          <p:nvPr/>
        </p:nvSpPr>
        <p:spPr>
          <a:xfrm>
            <a:off x="3468745" y="3635954"/>
            <a:ext cx="2334177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Need for analytics tools</a:t>
            </a:r>
            <a:endParaRPr sz="1800" dirty="0">
              <a:solidFill>
                <a:schemeClr val="lt2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grpSp>
        <p:nvGrpSpPr>
          <p:cNvPr id="2637" name="Google Shape;2637;p32"/>
          <p:cNvGrpSpPr/>
          <p:nvPr/>
        </p:nvGrpSpPr>
        <p:grpSpPr>
          <a:xfrm>
            <a:off x="852425" y="3582196"/>
            <a:ext cx="2334177" cy="881294"/>
            <a:chOff x="722949" y="3466471"/>
            <a:chExt cx="2334177" cy="881294"/>
          </a:xfrm>
        </p:grpSpPr>
        <p:sp>
          <p:nvSpPr>
            <p:cNvPr id="2638" name="Google Shape;2638;p32"/>
            <p:cNvSpPr txBox="1"/>
            <p:nvPr/>
          </p:nvSpPr>
          <p:spPr>
            <a:xfrm>
              <a:off x="722949" y="3797865"/>
              <a:ext cx="2334177" cy="54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</a:t>
              </a:r>
              <a:r>
                <a:rPr lang="en-US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hey are not optimized for </a:t>
              </a:r>
              <a:r>
                <a:rPr lang="en-US" b="1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complex analytics or large-scale data insights</a:t>
              </a:r>
              <a:r>
                <a:rPr lang="en-US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endPara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  <p:sp>
          <p:nvSpPr>
            <p:cNvPr id="2639" name="Google Shape;2639;p32"/>
            <p:cNvSpPr txBox="1"/>
            <p:nvPr/>
          </p:nvSpPr>
          <p:spPr>
            <a:xfrm>
              <a:off x="723149" y="3466471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OLTP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640" name="Google Shape;2640;p32"/>
          <p:cNvGrpSpPr/>
          <p:nvPr/>
        </p:nvGrpSpPr>
        <p:grpSpPr>
          <a:xfrm>
            <a:off x="6164097" y="3635954"/>
            <a:ext cx="2979903" cy="979003"/>
            <a:chOff x="467972" y="2369192"/>
            <a:chExt cx="2979903" cy="979003"/>
          </a:xfrm>
        </p:grpSpPr>
        <p:sp>
          <p:nvSpPr>
            <p:cNvPr id="2641" name="Google Shape;2641;p32"/>
            <p:cNvSpPr txBox="1"/>
            <p:nvPr/>
          </p:nvSpPr>
          <p:spPr>
            <a:xfrm>
              <a:off x="467972" y="2798295"/>
              <a:ext cx="2979903" cy="54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They</a:t>
              </a:r>
              <a:r>
                <a:rPr lang="en-US" sz="1300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are designed for </a:t>
              </a:r>
              <a:r>
                <a:rPr lang="en-US" sz="1300" b="1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complex data analysis</a:t>
              </a:r>
              <a:r>
                <a:rPr lang="en-US" sz="1300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 and </a:t>
              </a:r>
              <a:r>
                <a:rPr lang="en-US" sz="1300" b="1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multidimensional queries</a:t>
              </a:r>
              <a:r>
                <a:rPr lang="en-US" sz="1300" b="0" i="0" dirty="0">
                  <a:solidFill>
                    <a:schemeClr val="tx1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.</a:t>
              </a:r>
              <a:endParaRPr sz="13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  <p:sp>
          <p:nvSpPr>
            <p:cNvPr id="2642" name="Google Shape;2642;p32"/>
            <p:cNvSpPr txBox="1"/>
            <p:nvPr/>
          </p:nvSpPr>
          <p:spPr>
            <a:xfrm>
              <a:off x="951749" y="2369192"/>
              <a:ext cx="1872300" cy="31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lt2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OLAP</a:t>
              </a:r>
              <a:endParaRPr sz="1800" dirty="0">
                <a:solidFill>
                  <a:schemeClr val="lt2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grpSp>
        <p:nvGrpSpPr>
          <p:cNvPr id="2" name="Google Shape;1485;p25">
            <a:extLst>
              <a:ext uri="{FF2B5EF4-FFF2-40B4-BE49-F238E27FC236}">
                <a16:creationId xmlns:a16="http://schemas.microsoft.com/office/drawing/2014/main" id="{E171B2D4-E2FA-E26B-4BD6-70E1CD5EDBD1}"/>
              </a:ext>
            </a:extLst>
          </p:cNvPr>
          <p:cNvGrpSpPr/>
          <p:nvPr/>
        </p:nvGrpSpPr>
        <p:grpSpPr>
          <a:xfrm>
            <a:off x="6470484" y="348735"/>
            <a:ext cx="1581560" cy="2679017"/>
            <a:chOff x="1497487" y="1374192"/>
            <a:chExt cx="1262521" cy="2410026"/>
          </a:xfrm>
        </p:grpSpPr>
        <p:sp>
          <p:nvSpPr>
            <p:cNvPr id="3" name="Google Shape;1486;p25">
              <a:extLst>
                <a:ext uri="{FF2B5EF4-FFF2-40B4-BE49-F238E27FC236}">
                  <a16:creationId xmlns:a16="http://schemas.microsoft.com/office/drawing/2014/main" id="{EA67666E-8F45-7FF2-5458-5C98545F1CCF}"/>
                </a:ext>
              </a:extLst>
            </p:cNvPr>
            <p:cNvSpPr/>
            <p:nvPr/>
          </p:nvSpPr>
          <p:spPr>
            <a:xfrm>
              <a:off x="2128740" y="1735041"/>
              <a:ext cx="631267" cy="2049177"/>
            </a:xfrm>
            <a:custGeom>
              <a:avLst/>
              <a:gdLst/>
              <a:ahLst/>
              <a:cxnLst/>
              <a:rect l="l" t="t" r="r" b="b"/>
              <a:pathLst>
                <a:path w="13836" h="44911" extrusionOk="0">
                  <a:moveTo>
                    <a:pt x="1" y="44911"/>
                  </a:moveTo>
                  <a:lnTo>
                    <a:pt x="1" y="7978"/>
                  </a:lnTo>
                  <a:lnTo>
                    <a:pt x="13836" y="0"/>
                  </a:lnTo>
                  <a:lnTo>
                    <a:pt x="13836" y="3693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87;p25">
              <a:extLst>
                <a:ext uri="{FF2B5EF4-FFF2-40B4-BE49-F238E27FC236}">
                  <a16:creationId xmlns:a16="http://schemas.microsoft.com/office/drawing/2014/main" id="{36A00462-9E31-A010-188A-BFCCBBA79F96}"/>
                </a:ext>
              </a:extLst>
            </p:cNvPr>
            <p:cNvSpPr/>
            <p:nvPr/>
          </p:nvSpPr>
          <p:spPr>
            <a:xfrm>
              <a:off x="1497487" y="1374192"/>
              <a:ext cx="1262489" cy="728534"/>
            </a:xfrm>
            <a:custGeom>
              <a:avLst/>
              <a:gdLst/>
              <a:ahLst/>
              <a:cxnLst/>
              <a:rect l="l" t="t" r="r" b="b"/>
              <a:pathLst>
                <a:path w="27671" h="15967" extrusionOk="0">
                  <a:moveTo>
                    <a:pt x="1" y="7989"/>
                  </a:moveTo>
                  <a:lnTo>
                    <a:pt x="13836" y="0"/>
                  </a:lnTo>
                  <a:lnTo>
                    <a:pt x="27671" y="7989"/>
                  </a:lnTo>
                  <a:lnTo>
                    <a:pt x="13836" y="1596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88;p25">
              <a:extLst>
                <a:ext uri="{FF2B5EF4-FFF2-40B4-BE49-F238E27FC236}">
                  <a16:creationId xmlns:a16="http://schemas.microsoft.com/office/drawing/2014/main" id="{41982895-965A-261C-BCC7-74C54017D310}"/>
                </a:ext>
              </a:extLst>
            </p:cNvPr>
            <p:cNvSpPr/>
            <p:nvPr/>
          </p:nvSpPr>
          <p:spPr>
            <a:xfrm>
              <a:off x="1627890" y="1449158"/>
              <a:ext cx="1001742" cy="578602"/>
            </a:xfrm>
            <a:custGeom>
              <a:avLst/>
              <a:gdLst/>
              <a:ahLst/>
              <a:cxnLst/>
              <a:rect l="l" t="t" r="r" b="b"/>
              <a:pathLst>
                <a:path w="21956" h="12681" extrusionOk="0">
                  <a:moveTo>
                    <a:pt x="0" y="6346"/>
                  </a:moveTo>
                  <a:lnTo>
                    <a:pt x="10978" y="0"/>
                  </a:lnTo>
                  <a:lnTo>
                    <a:pt x="21955" y="6346"/>
                  </a:lnTo>
                  <a:lnTo>
                    <a:pt x="10978" y="1268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89;p25">
              <a:extLst>
                <a:ext uri="{FF2B5EF4-FFF2-40B4-BE49-F238E27FC236}">
                  <a16:creationId xmlns:a16="http://schemas.microsoft.com/office/drawing/2014/main" id="{E57D4579-FC59-1E64-B640-C9B9FEB9C0EF}"/>
                </a:ext>
              </a:extLst>
            </p:cNvPr>
            <p:cNvSpPr/>
            <p:nvPr/>
          </p:nvSpPr>
          <p:spPr>
            <a:xfrm>
              <a:off x="1497487" y="1735041"/>
              <a:ext cx="631268" cy="2049177"/>
            </a:xfrm>
            <a:custGeom>
              <a:avLst/>
              <a:gdLst/>
              <a:ahLst/>
              <a:cxnLst/>
              <a:rect l="l" t="t" r="r" b="b"/>
              <a:pathLst>
                <a:path w="13836" h="44911" extrusionOk="0">
                  <a:moveTo>
                    <a:pt x="13836" y="7978"/>
                  </a:moveTo>
                  <a:lnTo>
                    <a:pt x="1" y="0"/>
                  </a:lnTo>
                  <a:lnTo>
                    <a:pt x="1" y="36934"/>
                  </a:lnTo>
                  <a:lnTo>
                    <a:pt x="13836" y="4491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90;p25">
              <a:extLst>
                <a:ext uri="{FF2B5EF4-FFF2-40B4-BE49-F238E27FC236}">
                  <a16:creationId xmlns:a16="http://schemas.microsoft.com/office/drawing/2014/main" id="{6CAF3CE7-E1D1-A759-A7E9-BE597EAEFF79}"/>
                </a:ext>
              </a:extLst>
            </p:cNvPr>
            <p:cNvSpPr/>
            <p:nvPr/>
          </p:nvSpPr>
          <p:spPr>
            <a:xfrm>
              <a:off x="2168390" y="1825748"/>
              <a:ext cx="512871" cy="1742788"/>
            </a:xfrm>
            <a:custGeom>
              <a:avLst/>
              <a:gdLst/>
              <a:ahLst/>
              <a:cxnLst/>
              <a:rect l="l" t="t" r="r" b="b"/>
              <a:pathLst>
                <a:path w="11241" h="38196" extrusionOk="0">
                  <a:moveTo>
                    <a:pt x="11240" y="1"/>
                  </a:moveTo>
                  <a:lnTo>
                    <a:pt x="11240" y="31707"/>
                  </a:lnTo>
                  <a:lnTo>
                    <a:pt x="1" y="38196"/>
                  </a:lnTo>
                  <a:lnTo>
                    <a:pt x="1" y="64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91;p25">
              <a:extLst>
                <a:ext uri="{FF2B5EF4-FFF2-40B4-BE49-F238E27FC236}">
                  <a16:creationId xmlns:a16="http://schemas.microsoft.com/office/drawing/2014/main" id="{007F3040-036A-9457-9E1E-24E5DB297C16}"/>
                </a:ext>
              </a:extLst>
            </p:cNvPr>
            <p:cNvSpPr/>
            <p:nvPr/>
          </p:nvSpPr>
          <p:spPr>
            <a:xfrm>
              <a:off x="2168390" y="2509151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90"/>
                  </a:moveTo>
                  <a:lnTo>
                    <a:pt x="1" y="8490"/>
                  </a:lnTo>
                  <a:lnTo>
                    <a:pt x="11240" y="1989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92;p25">
              <a:extLst>
                <a:ext uri="{FF2B5EF4-FFF2-40B4-BE49-F238E27FC236}">
                  <a16:creationId xmlns:a16="http://schemas.microsoft.com/office/drawing/2014/main" id="{D36659CD-27B1-9243-E9A8-1639BB888D1C}"/>
                </a:ext>
              </a:extLst>
            </p:cNvPr>
            <p:cNvSpPr/>
            <p:nvPr/>
          </p:nvSpPr>
          <p:spPr>
            <a:xfrm>
              <a:off x="2200466" y="2683538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93;p25">
              <a:extLst>
                <a:ext uri="{FF2B5EF4-FFF2-40B4-BE49-F238E27FC236}">
                  <a16:creationId xmlns:a16="http://schemas.microsoft.com/office/drawing/2014/main" id="{FF34F107-F779-E44B-C26D-3745562DA27E}"/>
                </a:ext>
              </a:extLst>
            </p:cNvPr>
            <p:cNvSpPr/>
            <p:nvPr/>
          </p:nvSpPr>
          <p:spPr>
            <a:xfrm>
              <a:off x="2453059" y="2621075"/>
              <a:ext cx="65791" cy="95133"/>
            </a:xfrm>
            <a:custGeom>
              <a:avLst/>
              <a:gdLst/>
              <a:ahLst/>
              <a:cxnLst/>
              <a:rect l="l" t="t" r="r" b="b"/>
              <a:pathLst>
                <a:path w="1442" h="2085" extrusionOk="0">
                  <a:moveTo>
                    <a:pt x="1441" y="0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94;p25">
              <a:extLst>
                <a:ext uri="{FF2B5EF4-FFF2-40B4-BE49-F238E27FC236}">
                  <a16:creationId xmlns:a16="http://schemas.microsoft.com/office/drawing/2014/main" id="{3DDA1EAF-979C-3930-AB4C-86AEF687CB31}"/>
                </a:ext>
              </a:extLst>
            </p:cNvPr>
            <p:cNvSpPr/>
            <p:nvPr/>
          </p:nvSpPr>
          <p:spPr>
            <a:xfrm>
              <a:off x="2539979" y="2542824"/>
              <a:ext cx="128799" cy="119042"/>
            </a:xfrm>
            <a:custGeom>
              <a:avLst/>
              <a:gdLst/>
              <a:ahLst/>
              <a:cxnLst/>
              <a:rect l="l" t="t" r="r" b="b"/>
              <a:pathLst>
                <a:path w="2823" h="2609" extrusionOk="0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495;p25">
              <a:extLst>
                <a:ext uri="{FF2B5EF4-FFF2-40B4-BE49-F238E27FC236}">
                  <a16:creationId xmlns:a16="http://schemas.microsoft.com/office/drawing/2014/main" id="{AD1AE81C-8B16-2055-482A-53E451A974F3}"/>
                </a:ext>
              </a:extLst>
            </p:cNvPr>
            <p:cNvSpPr/>
            <p:nvPr/>
          </p:nvSpPr>
          <p:spPr>
            <a:xfrm>
              <a:off x="2553575" y="2559706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50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50"/>
                  </a:lnTo>
                  <a:close/>
                  <a:moveTo>
                    <a:pt x="2298" y="357"/>
                  </a:moveTo>
                  <a:lnTo>
                    <a:pt x="2024" y="512"/>
                  </a:lnTo>
                  <a:lnTo>
                    <a:pt x="2024" y="750"/>
                  </a:lnTo>
                  <a:lnTo>
                    <a:pt x="2298" y="595"/>
                  </a:lnTo>
                  <a:lnTo>
                    <a:pt x="2298" y="357"/>
                  </a:lnTo>
                  <a:close/>
                  <a:moveTo>
                    <a:pt x="1489" y="476"/>
                  </a:moveTo>
                  <a:lnTo>
                    <a:pt x="1215" y="631"/>
                  </a:lnTo>
                  <a:lnTo>
                    <a:pt x="1215" y="869"/>
                  </a:lnTo>
                  <a:lnTo>
                    <a:pt x="1489" y="703"/>
                  </a:lnTo>
                  <a:lnTo>
                    <a:pt x="1489" y="476"/>
                  </a:lnTo>
                  <a:close/>
                  <a:moveTo>
                    <a:pt x="1893" y="595"/>
                  </a:moveTo>
                  <a:lnTo>
                    <a:pt x="1620" y="750"/>
                  </a:lnTo>
                  <a:lnTo>
                    <a:pt x="1620" y="988"/>
                  </a:lnTo>
                  <a:lnTo>
                    <a:pt x="1893" y="834"/>
                  </a:lnTo>
                  <a:lnTo>
                    <a:pt x="1893" y="595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5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6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41"/>
                  </a:moveTo>
                  <a:lnTo>
                    <a:pt x="405" y="1095"/>
                  </a:lnTo>
                  <a:lnTo>
                    <a:pt x="405" y="1334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86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24"/>
                  </a:lnTo>
                  <a:lnTo>
                    <a:pt x="679" y="1286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96;p25">
              <a:extLst>
                <a:ext uri="{FF2B5EF4-FFF2-40B4-BE49-F238E27FC236}">
                  <a16:creationId xmlns:a16="http://schemas.microsoft.com/office/drawing/2014/main" id="{BB76C322-C926-33C0-C975-171292BE8CE9}"/>
                </a:ext>
              </a:extLst>
            </p:cNvPr>
            <p:cNvSpPr/>
            <p:nvPr/>
          </p:nvSpPr>
          <p:spPr>
            <a:xfrm>
              <a:off x="2467751" y="2650504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2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53"/>
                    <a:pt x="786" y="106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80"/>
                  </a:moveTo>
                  <a:cubicBezTo>
                    <a:pt x="424" y="180"/>
                    <a:pt x="415" y="183"/>
                    <a:pt x="405" y="189"/>
                  </a:cubicBezTo>
                  <a:cubicBezTo>
                    <a:pt x="357" y="225"/>
                    <a:pt x="334" y="272"/>
                    <a:pt x="322" y="320"/>
                  </a:cubicBezTo>
                  <a:cubicBezTo>
                    <a:pt x="322" y="355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8"/>
                  </a:cubicBezTo>
                  <a:cubicBezTo>
                    <a:pt x="453" y="344"/>
                    <a:pt x="476" y="284"/>
                    <a:pt x="476" y="237"/>
                  </a:cubicBezTo>
                  <a:cubicBezTo>
                    <a:pt x="476" y="202"/>
                    <a:pt x="457" y="180"/>
                    <a:pt x="433" y="180"/>
                  </a:cubicBezTo>
                  <a:close/>
                  <a:moveTo>
                    <a:pt x="757" y="356"/>
                  </a:moveTo>
                  <a:cubicBezTo>
                    <a:pt x="745" y="356"/>
                    <a:pt x="730" y="360"/>
                    <a:pt x="715" y="368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0"/>
                    <a:pt x="659" y="546"/>
                    <a:pt x="680" y="546"/>
                  </a:cubicBezTo>
                  <a:cubicBezTo>
                    <a:pt x="691" y="546"/>
                    <a:pt x="703" y="542"/>
                    <a:pt x="715" y="534"/>
                  </a:cubicBezTo>
                  <a:cubicBezTo>
                    <a:pt x="762" y="510"/>
                    <a:pt x="786" y="463"/>
                    <a:pt x="798" y="403"/>
                  </a:cubicBezTo>
                  <a:cubicBezTo>
                    <a:pt x="798" y="371"/>
                    <a:pt x="782" y="356"/>
                    <a:pt x="757" y="356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3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5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70"/>
                    <a:pt x="334" y="618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689"/>
                    <a:pt x="476" y="641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7"/>
                  </a:cubicBezTo>
                  <a:cubicBezTo>
                    <a:pt x="24" y="760"/>
                    <a:pt x="0" y="808"/>
                    <a:pt x="0" y="868"/>
                  </a:cubicBezTo>
                  <a:cubicBezTo>
                    <a:pt x="0" y="902"/>
                    <a:pt x="19" y="925"/>
                    <a:pt x="44" y="925"/>
                  </a:cubicBezTo>
                  <a:cubicBezTo>
                    <a:pt x="52" y="925"/>
                    <a:pt x="62" y="922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97;p25">
              <a:extLst>
                <a:ext uri="{FF2B5EF4-FFF2-40B4-BE49-F238E27FC236}">
                  <a16:creationId xmlns:a16="http://schemas.microsoft.com/office/drawing/2014/main" id="{45BFF722-3906-E833-6C97-A337503E840D}"/>
                </a:ext>
              </a:extLst>
            </p:cNvPr>
            <p:cNvSpPr/>
            <p:nvPr/>
          </p:nvSpPr>
          <p:spPr>
            <a:xfrm>
              <a:off x="2168390" y="2486338"/>
              <a:ext cx="512871" cy="318936"/>
            </a:xfrm>
            <a:custGeom>
              <a:avLst/>
              <a:gdLst/>
              <a:ahLst/>
              <a:cxnLst/>
              <a:rect l="l" t="t" r="r" b="b"/>
              <a:pathLst>
                <a:path w="11241" h="6990" extrusionOk="0">
                  <a:moveTo>
                    <a:pt x="11240" y="501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98;p25">
              <a:extLst>
                <a:ext uri="{FF2B5EF4-FFF2-40B4-BE49-F238E27FC236}">
                  <a16:creationId xmlns:a16="http://schemas.microsoft.com/office/drawing/2014/main" id="{D06C150F-2A1D-E07F-9542-0C5DACE777E7}"/>
                </a:ext>
              </a:extLst>
            </p:cNvPr>
            <p:cNvSpPr/>
            <p:nvPr/>
          </p:nvSpPr>
          <p:spPr>
            <a:xfrm>
              <a:off x="2168390" y="1825748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99;p25">
              <a:extLst>
                <a:ext uri="{FF2B5EF4-FFF2-40B4-BE49-F238E27FC236}">
                  <a16:creationId xmlns:a16="http://schemas.microsoft.com/office/drawing/2014/main" id="{1B64ED72-CB13-86D7-FFEA-ED8E6BA48C38}"/>
                </a:ext>
              </a:extLst>
            </p:cNvPr>
            <p:cNvSpPr/>
            <p:nvPr/>
          </p:nvSpPr>
          <p:spPr>
            <a:xfrm>
              <a:off x="2200466" y="2000135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00;p25">
              <a:extLst>
                <a:ext uri="{FF2B5EF4-FFF2-40B4-BE49-F238E27FC236}">
                  <a16:creationId xmlns:a16="http://schemas.microsoft.com/office/drawing/2014/main" id="{98ED4E4F-1EE2-B438-99FA-55E194918F16}"/>
                </a:ext>
              </a:extLst>
            </p:cNvPr>
            <p:cNvSpPr/>
            <p:nvPr/>
          </p:nvSpPr>
          <p:spPr>
            <a:xfrm>
              <a:off x="2453059" y="1937671"/>
              <a:ext cx="65791" cy="95635"/>
            </a:xfrm>
            <a:custGeom>
              <a:avLst/>
              <a:gdLst/>
              <a:ahLst/>
              <a:cxnLst/>
              <a:rect l="l" t="t" r="r" b="b"/>
              <a:pathLst>
                <a:path w="1442" h="2096" extrusionOk="0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01;p25">
              <a:extLst>
                <a:ext uri="{FF2B5EF4-FFF2-40B4-BE49-F238E27FC236}">
                  <a16:creationId xmlns:a16="http://schemas.microsoft.com/office/drawing/2014/main" id="{25785392-D7FF-4F81-EC21-A7F13C1F6A11}"/>
                </a:ext>
              </a:extLst>
            </p:cNvPr>
            <p:cNvSpPr/>
            <p:nvPr/>
          </p:nvSpPr>
          <p:spPr>
            <a:xfrm>
              <a:off x="2467751" y="1967101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4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8" y="189"/>
                  </a:moveTo>
                  <a:cubicBezTo>
                    <a:pt x="428" y="189"/>
                    <a:pt x="416" y="193"/>
                    <a:pt x="405" y="201"/>
                  </a:cubicBezTo>
                  <a:cubicBezTo>
                    <a:pt x="357" y="225"/>
                    <a:pt x="334" y="272"/>
                    <a:pt x="322" y="332"/>
                  </a:cubicBezTo>
                  <a:cubicBezTo>
                    <a:pt x="322" y="364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41" y="344"/>
                    <a:pt x="476" y="296"/>
                    <a:pt x="476" y="248"/>
                  </a:cubicBezTo>
                  <a:cubicBezTo>
                    <a:pt x="476" y="208"/>
                    <a:pt x="460" y="189"/>
                    <a:pt x="438" y="189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3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10" y="380"/>
                  </a:moveTo>
                  <a:cubicBezTo>
                    <a:pt x="99" y="380"/>
                    <a:pt x="87" y="384"/>
                    <a:pt x="72" y="391"/>
                  </a:cubicBezTo>
                  <a:cubicBezTo>
                    <a:pt x="24" y="415"/>
                    <a:pt x="0" y="463"/>
                    <a:pt x="0" y="522"/>
                  </a:cubicBezTo>
                  <a:cubicBezTo>
                    <a:pt x="0" y="548"/>
                    <a:pt x="19" y="568"/>
                    <a:pt x="42" y="568"/>
                  </a:cubicBezTo>
                  <a:cubicBezTo>
                    <a:pt x="52" y="568"/>
                    <a:pt x="62" y="565"/>
                    <a:pt x="72" y="558"/>
                  </a:cubicBezTo>
                  <a:cubicBezTo>
                    <a:pt x="119" y="534"/>
                    <a:pt x="143" y="487"/>
                    <a:pt x="143" y="439"/>
                  </a:cubicBezTo>
                  <a:cubicBezTo>
                    <a:pt x="143" y="398"/>
                    <a:pt x="132" y="380"/>
                    <a:pt x="110" y="38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82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701"/>
                    <a:pt x="476" y="653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7"/>
                  </a:cubicBezTo>
                  <a:cubicBezTo>
                    <a:pt x="24" y="772"/>
                    <a:pt x="0" y="820"/>
                    <a:pt x="0" y="868"/>
                  </a:cubicBezTo>
                  <a:cubicBezTo>
                    <a:pt x="0" y="902"/>
                    <a:pt x="19" y="925"/>
                    <a:pt x="44" y="925"/>
                  </a:cubicBezTo>
                  <a:cubicBezTo>
                    <a:pt x="52" y="925"/>
                    <a:pt x="62" y="922"/>
                    <a:pt x="72" y="915"/>
                  </a:cubicBezTo>
                  <a:cubicBezTo>
                    <a:pt x="119" y="891"/>
                    <a:pt x="143" y="844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02;p25">
              <a:extLst>
                <a:ext uri="{FF2B5EF4-FFF2-40B4-BE49-F238E27FC236}">
                  <a16:creationId xmlns:a16="http://schemas.microsoft.com/office/drawing/2014/main" id="{BBBB6C03-0039-EBCE-7A3A-345DF227084E}"/>
                </a:ext>
              </a:extLst>
            </p:cNvPr>
            <p:cNvSpPr/>
            <p:nvPr/>
          </p:nvSpPr>
          <p:spPr>
            <a:xfrm>
              <a:off x="2168390" y="2372270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03;p25">
              <a:extLst>
                <a:ext uri="{FF2B5EF4-FFF2-40B4-BE49-F238E27FC236}">
                  <a16:creationId xmlns:a16="http://schemas.microsoft.com/office/drawing/2014/main" id="{FD30BF20-398E-FD21-6AB6-737AB96E1783}"/>
                </a:ext>
              </a:extLst>
            </p:cNvPr>
            <p:cNvSpPr/>
            <p:nvPr/>
          </p:nvSpPr>
          <p:spPr>
            <a:xfrm>
              <a:off x="2200466" y="2546657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04;p25">
              <a:extLst>
                <a:ext uri="{FF2B5EF4-FFF2-40B4-BE49-F238E27FC236}">
                  <a16:creationId xmlns:a16="http://schemas.microsoft.com/office/drawing/2014/main" id="{A04F1BE4-78DC-4F95-02C0-C17FCCE2790C}"/>
                </a:ext>
              </a:extLst>
            </p:cNvPr>
            <p:cNvSpPr/>
            <p:nvPr/>
          </p:nvSpPr>
          <p:spPr>
            <a:xfrm>
              <a:off x="2453059" y="2484193"/>
              <a:ext cx="65791" cy="95635"/>
            </a:xfrm>
            <a:custGeom>
              <a:avLst/>
              <a:gdLst/>
              <a:ahLst/>
              <a:cxnLst/>
              <a:rect l="l" t="t" r="r" b="b"/>
              <a:pathLst>
                <a:path w="1442" h="2096" extrusionOk="0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2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05;p25">
              <a:extLst>
                <a:ext uri="{FF2B5EF4-FFF2-40B4-BE49-F238E27FC236}">
                  <a16:creationId xmlns:a16="http://schemas.microsoft.com/office/drawing/2014/main" id="{641783E7-D203-583D-5093-2AF58A3272AD}"/>
                </a:ext>
              </a:extLst>
            </p:cNvPr>
            <p:cNvSpPr/>
            <p:nvPr/>
          </p:nvSpPr>
          <p:spPr>
            <a:xfrm>
              <a:off x="2539979" y="2405943"/>
              <a:ext cx="128799" cy="119042"/>
            </a:xfrm>
            <a:custGeom>
              <a:avLst/>
              <a:gdLst/>
              <a:ahLst/>
              <a:cxnLst/>
              <a:rect l="l" t="t" r="r" b="b"/>
              <a:pathLst>
                <a:path w="2823" h="2609" extrusionOk="0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06;p25">
              <a:extLst>
                <a:ext uri="{FF2B5EF4-FFF2-40B4-BE49-F238E27FC236}">
                  <a16:creationId xmlns:a16="http://schemas.microsoft.com/office/drawing/2014/main" id="{C41368FA-6157-85D5-8841-4F2452265A89}"/>
                </a:ext>
              </a:extLst>
            </p:cNvPr>
            <p:cNvSpPr/>
            <p:nvPr/>
          </p:nvSpPr>
          <p:spPr>
            <a:xfrm>
              <a:off x="2553575" y="2423327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1"/>
                  </a:moveTo>
                  <a:lnTo>
                    <a:pt x="2024" y="155"/>
                  </a:lnTo>
                  <a:lnTo>
                    <a:pt x="2024" y="394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27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65"/>
                  </a:lnTo>
                  <a:lnTo>
                    <a:pt x="1893" y="227"/>
                  </a:lnTo>
                  <a:close/>
                  <a:moveTo>
                    <a:pt x="2298" y="358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96"/>
                  </a:lnTo>
                  <a:lnTo>
                    <a:pt x="2298" y="358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29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41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53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6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394"/>
                  </a:lnTo>
                  <a:lnTo>
                    <a:pt x="274" y="1156"/>
                  </a:lnTo>
                  <a:close/>
                  <a:moveTo>
                    <a:pt x="679" y="1275"/>
                  </a:moveTo>
                  <a:lnTo>
                    <a:pt x="405" y="1429"/>
                  </a:lnTo>
                  <a:lnTo>
                    <a:pt x="405" y="1667"/>
                  </a:lnTo>
                  <a:lnTo>
                    <a:pt x="679" y="1513"/>
                  </a:lnTo>
                  <a:lnTo>
                    <a:pt x="679" y="1275"/>
                  </a:lnTo>
                  <a:close/>
                  <a:moveTo>
                    <a:pt x="274" y="1513"/>
                  </a:moveTo>
                  <a:lnTo>
                    <a:pt x="0" y="1667"/>
                  </a:lnTo>
                  <a:lnTo>
                    <a:pt x="0" y="1906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07;p25">
              <a:extLst>
                <a:ext uri="{FF2B5EF4-FFF2-40B4-BE49-F238E27FC236}">
                  <a16:creationId xmlns:a16="http://schemas.microsoft.com/office/drawing/2014/main" id="{58A47093-80C8-3D56-CE5C-327CB9CC148F}"/>
                </a:ext>
              </a:extLst>
            </p:cNvPr>
            <p:cNvSpPr/>
            <p:nvPr/>
          </p:nvSpPr>
          <p:spPr>
            <a:xfrm>
              <a:off x="2467751" y="2513623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0"/>
                  </a:cubicBezTo>
                  <a:cubicBezTo>
                    <a:pt x="357" y="224"/>
                    <a:pt x="334" y="272"/>
                    <a:pt x="322" y="331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53" y="343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50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2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05" y="382"/>
                  </a:moveTo>
                  <a:cubicBezTo>
                    <a:pt x="95" y="382"/>
                    <a:pt x="84" y="385"/>
                    <a:pt x="72" y="391"/>
                  </a:cubicBezTo>
                  <a:cubicBezTo>
                    <a:pt x="24" y="415"/>
                    <a:pt x="0" y="462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86"/>
                    <a:pt x="143" y="439"/>
                  </a:cubicBezTo>
                  <a:cubicBezTo>
                    <a:pt x="143" y="404"/>
                    <a:pt x="130" y="382"/>
                    <a:pt x="105" y="382"/>
                  </a:cubicBezTo>
                  <a:close/>
                  <a:moveTo>
                    <a:pt x="430" y="541"/>
                  </a:moveTo>
                  <a:cubicBezTo>
                    <a:pt x="422" y="541"/>
                    <a:pt x="413" y="543"/>
                    <a:pt x="405" y="546"/>
                  </a:cubicBezTo>
                  <a:cubicBezTo>
                    <a:pt x="357" y="581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41" y="701"/>
                    <a:pt x="476" y="653"/>
                    <a:pt x="476" y="593"/>
                  </a:cubicBezTo>
                  <a:cubicBezTo>
                    <a:pt x="476" y="557"/>
                    <a:pt x="456" y="541"/>
                    <a:pt x="430" y="541"/>
                  </a:cubicBezTo>
                  <a:close/>
                  <a:moveTo>
                    <a:pt x="101" y="732"/>
                  </a:moveTo>
                  <a:cubicBezTo>
                    <a:pt x="93" y="732"/>
                    <a:pt x="83" y="733"/>
                    <a:pt x="72" y="736"/>
                  </a:cubicBezTo>
                  <a:cubicBezTo>
                    <a:pt x="24" y="772"/>
                    <a:pt x="0" y="820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3"/>
                    <a:pt x="143" y="784"/>
                  </a:cubicBezTo>
                  <a:cubicBezTo>
                    <a:pt x="143" y="747"/>
                    <a:pt x="129" y="732"/>
                    <a:pt x="101" y="7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08;p25">
              <a:extLst>
                <a:ext uri="{FF2B5EF4-FFF2-40B4-BE49-F238E27FC236}">
                  <a16:creationId xmlns:a16="http://schemas.microsoft.com/office/drawing/2014/main" id="{BBE4B9FC-AA61-D088-9396-EBD0A0A98AB0}"/>
                </a:ext>
              </a:extLst>
            </p:cNvPr>
            <p:cNvSpPr/>
            <p:nvPr/>
          </p:nvSpPr>
          <p:spPr>
            <a:xfrm>
              <a:off x="2168390" y="2350004"/>
              <a:ext cx="512871" cy="318389"/>
            </a:xfrm>
            <a:custGeom>
              <a:avLst/>
              <a:gdLst/>
              <a:ahLst/>
              <a:cxnLst/>
              <a:rect l="l" t="t" r="r" b="b"/>
              <a:pathLst>
                <a:path w="11241" h="6978" extrusionOk="0">
                  <a:moveTo>
                    <a:pt x="11240" y="488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09;p25">
              <a:extLst>
                <a:ext uri="{FF2B5EF4-FFF2-40B4-BE49-F238E27FC236}">
                  <a16:creationId xmlns:a16="http://schemas.microsoft.com/office/drawing/2014/main" id="{82807CC7-A74F-A21E-4225-281C6178ED09}"/>
                </a:ext>
              </a:extLst>
            </p:cNvPr>
            <p:cNvSpPr/>
            <p:nvPr/>
          </p:nvSpPr>
          <p:spPr>
            <a:xfrm>
              <a:off x="2168390" y="2235890"/>
              <a:ext cx="512871" cy="386876"/>
            </a:xfrm>
            <a:custGeom>
              <a:avLst/>
              <a:gdLst/>
              <a:ahLst/>
              <a:cxnLst/>
              <a:rect l="l" t="t" r="r" b="b"/>
              <a:pathLst>
                <a:path w="11241" h="8479" extrusionOk="0">
                  <a:moveTo>
                    <a:pt x="1" y="6490"/>
                  </a:moveTo>
                  <a:lnTo>
                    <a:pt x="1" y="8478"/>
                  </a:lnTo>
                  <a:lnTo>
                    <a:pt x="11240" y="1989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10;p25">
              <a:extLst>
                <a:ext uri="{FF2B5EF4-FFF2-40B4-BE49-F238E27FC236}">
                  <a16:creationId xmlns:a16="http://schemas.microsoft.com/office/drawing/2014/main" id="{0531DF47-DD4B-813E-A7F7-79B9E4CEAF55}"/>
                </a:ext>
              </a:extLst>
            </p:cNvPr>
            <p:cNvSpPr/>
            <p:nvPr/>
          </p:nvSpPr>
          <p:spPr>
            <a:xfrm>
              <a:off x="2200466" y="2410277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11;p25">
              <a:extLst>
                <a:ext uri="{FF2B5EF4-FFF2-40B4-BE49-F238E27FC236}">
                  <a16:creationId xmlns:a16="http://schemas.microsoft.com/office/drawing/2014/main" id="{131A91F0-24CA-EAED-6B3F-31C124FB2B84}"/>
                </a:ext>
              </a:extLst>
            </p:cNvPr>
            <p:cNvSpPr/>
            <p:nvPr/>
          </p:nvSpPr>
          <p:spPr>
            <a:xfrm>
              <a:off x="2453059" y="2347814"/>
              <a:ext cx="65791" cy="95133"/>
            </a:xfrm>
            <a:custGeom>
              <a:avLst/>
              <a:gdLst/>
              <a:ahLst/>
              <a:cxnLst/>
              <a:rect l="l" t="t" r="r" b="b"/>
              <a:pathLst>
                <a:path w="1442" h="2085" extrusionOk="0">
                  <a:moveTo>
                    <a:pt x="1441" y="1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12;p25">
              <a:extLst>
                <a:ext uri="{FF2B5EF4-FFF2-40B4-BE49-F238E27FC236}">
                  <a16:creationId xmlns:a16="http://schemas.microsoft.com/office/drawing/2014/main" id="{EABAA8BF-5840-0A36-1D9E-A7750689C405}"/>
                </a:ext>
              </a:extLst>
            </p:cNvPr>
            <p:cNvSpPr/>
            <p:nvPr/>
          </p:nvSpPr>
          <p:spPr>
            <a:xfrm>
              <a:off x="2539979" y="2269609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19"/>
                  </a:moveTo>
                  <a:lnTo>
                    <a:pt x="1" y="2608"/>
                  </a:lnTo>
                  <a:lnTo>
                    <a:pt x="2822" y="976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13;p25">
              <a:extLst>
                <a:ext uri="{FF2B5EF4-FFF2-40B4-BE49-F238E27FC236}">
                  <a16:creationId xmlns:a16="http://schemas.microsoft.com/office/drawing/2014/main" id="{A5B000E3-BE58-9B74-B765-C75D80860B43}"/>
                </a:ext>
              </a:extLst>
            </p:cNvPr>
            <p:cNvSpPr/>
            <p:nvPr/>
          </p:nvSpPr>
          <p:spPr>
            <a:xfrm>
              <a:off x="2553575" y="2286993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38"/>
                  </a:lnTo>
                  <a:close/>
                  <a:moveTo>
                    <a:pt x="2298" y="357"/>
                  </a:moveTo>
                  <a:lnTo>
                    <a:pt x="2024" y="500"/>
                  </a:lnTo>
                  <a:lnTo>
                    <a:pt x="2024" y="738"/>
                  </a:lnTo>
                  <a:lnTo>
                    <a:pt x="2298" y="595"/>
                  </a:lnTo>
                  <a:lnTo>
                    <a:pt x="2298" y="357"/>
                  </a:lnTo>
                  <a:close/>
                  <a:moveTo>
                    <a:pt x="1489" y="464"/>
                  </a:moveTo>
                  <a:lnTo>
                    <a:pt x="1215" y="619"/>
                  </a:lnTo>
                  <a:lnTo>
                    <a:pt x="1215" y="857"/>
                  </a:lnTo>
                  <a:lnTo>
                    <a:pt x="1489" y="703"/>
                  </a:lnTo>
                  <a:lnTo>
                    <a:pt x="1489" y="464"/>
                  </a:lnTo>
                  <a:close/>
                  <a:moveTo>
                    <a:pt x="1893" y="584"/>
                  </a:moveTo>
                  <a:lnTo>
                    <a:pt x="1620" y="738"/>
                  </a:lnTo>
                  <a:lnTo>
                    <a:pt x="1620" y="976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76"/>
                  </a:lnTo>
                  <a:lnTo>
                    <a:pt x="1215" y="1215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10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14;p25">
              <a:extLst>
                <a:ext uri="{FF2B5EF4-FFF2-40B4-BE49-F238E27FC236}">
                  <a16:creationId xmlns:a16="http://schemas.microsoft.com/office/drawing/2014/main" id="{56665296-1BC8-BADD-5B46-A344648B210B}"/>
                </a:ext>
              </a:extLst>
            </p:cNvPr>
            <p:cNvSpPr/>
            <p:nvPr/>
          </p:nvSpPr>
          <p:spPr>
            <a:xfrm>
              <a:off x="2467751" y="2377289"/>
              <a:ext cx="36409" cy="42160"/>
            </a:xfrm>
            <a:custGeom>
              <a:avLst/>
              <a:gdLst/>
              <a:ahLst/>
              <a:cxnLst/>
              <a:rect l="l" t="t" r="r" b="b"/>
              <a:pathLst>
                <a:path w="798" h="924" extrusionOk="0">
                  <a:moveTo>
                    <a:pt x="750" y="0"/>
                  </a:moveTo>
                  <a:cubicBezTo>
                    <a:pt x="739" y="0"/>
                    <a:pt x="727" y="3"/>
                    <a:pt x="715" y="9"/>
                  </a:cubicBezTo>
                  <a:cubicBezTo>
                    <a:pt x="667" y="33"/>
                    <a:pt x="643" y="81"/>
                    <a:pt x="643" y="140"/>
                  </a:cubicBezTo>
                  <a:cubicBezTo>
                    <a:pt x="643" y="175"/>
                    <a:pt x="662" y="197"/>
                    <a:pt x="686" y="197"/>
                  </a:cubicBezTo>
                  <a:cubicBezTo>
                    <a:pt x="695" y="197"/>
                    <a:pt x="705" y="194"/>
                    <a:pt x="715" y="188"/>
                  </a:cubicBezTo>
                  <a:cubicBezTo>
                    <a:pt x="762" y="152"/>
                    <a:pt x="786" y="105"/>
                    <a:pt x="798" y="57"/>
                  </a:cubicBezTo>
                  <a:cubicBezTo>
                    <a:pt x="798" y="22"/>
                    <a:pt x="779" y="0"/>
                    <a:pt x="750" y="0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8"/>
                  </a:cubicBezTo>
                  <a:cubicBezTo>
                    <a:pt x="357" y="224"/>
                    <a:pt x="334" y="271"/>
                    <a:pt x="322" y="319"/>
                  </a:cubicBezTo>
                  <a:cubicBezTo>
                    <a:pt x="322" y="354"/>
                    <a:pt x="341" y="376"/>
                    <a:pt x="370" y="376"/>
                  </a:cubicBezTo>
                  <a:cubicBezTo>
                    <a:pt x="380" y="376"/>
                    <a:pt x="392" y="373"/>
                    <a:pt x="405" y="367"/>
                  </a:cubicBezTo>
                  <a:cubicBezTo>
                    <a:pt x="441" y="331"/>
                    <a:pt x="476" y="283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0"/>
                    <a:pt x="643" y="438"/>
                    <a:pt x="643" y="486"/>
                  </a:cubicBezTo>
                  <a:cubicBezTo>
                    <a:pt x="643" y="526"/>
                    <a:pt x="660" y="545"/>
                    <a:pt x="682" y="545"/>
                  </a:cubicBezTo>
                  <a:cubicBezTo>
                    <a:pt x="692" y="545"/>
                    <a:pt x="703" y="541"/>
                    <a:pt x="715" y="533"/>
                  </a:cubicBezTo>
                  <a:cubicBezTo>
                    <a:pt x="762" y="510"/>
                    <a:pt x="786" y="462"/>
                    <a:pt x="798" y="402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69"/>
                  </a:moveTo>
                  <a:cubicBezTo>
                    <a:pt x="95" y="369"/>
                    <a:pt x="84" y="372"/>
                    <a:pt x="72" y="379"/>
                  </a:cubicBezTo>
                  <a:cubicBezTo>
                    <a:pt x="24" y="414"/>
                    <a:pt x="0" y="462"/>
                    <a:pt x="0" y="510"/>
                  </a:cubicBezTo>
                  <a:cubicBezTo>
                    <a:pt x="0" y="544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3"/>
                    <a:pt x="143" y="474"/>
                    <a:pt x="143" y="426"/>
                  </a:cubicBezTo>
                  <a:cubicBezTo>
                    <a:pt x="143" y="391"/>
                    <a:pt x="130" y="369"/>
                    <a:pt x="105" y="369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5"/>
                  </a:cubicBezTo>
                  <a:cubicBezTo>
                    <a:pt x="357" y="569"/>
                    <a:pt x="334" y="617"/>
                    <a:pt x="322" y="676"/>
                  </a:cubicBezTo>
                  <a:cubicBezTo>
                    <a:pt x="322" y="711"/>
                    <a:pt x="341" y="733"/>
                    <a:pt x="370" y="733"/>
                  </a:cubicBezTo>
                  <a:cubicBezTo>
                    <a:pt x="380" y="733"/>
                    <a:pt x="392" y="730"/>
                    <a:pt x="405" y="724"/>
                  </a:cubicBezTo>
                  <a:cubicBezTo>
                    <a:pt x="441" y="688"/>
                    <a:pt x="476" y="641"/>
                    <a:pt x="476" y="593"/>
                  </a:cubicBezTo>
                  <a:cubicBezTo>
                    <a:pt x="476" y="558"/>
                    <a:pt x="457" y="536"/>
                    <a:pt x="433" y="536"/>
                  </a:cubicBezTo>
                  <a:close/>
                  <a:moveTo>
                    <a:pt x="105" y="726"/>
                  </a:moveTo>
                  <a:cubicBezTo>
                    <a:pt x="95" y="726"/>
                    <a:pt x="84" y="729"/>
                    <a:pt x="72" y="736"/>
                  </a:cubicBezTo>
                  <a:cubicBezTo>
                    <a:pt x="24" y="760"/>
                    <a:pt x="0" y="807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4"/>
                  </a:cubicBezTo>
                  <a:cubicBezTo>
                    <a:pt x="119" y="879"/>
                    <a:pt x="143" y="831"/>
                    <a:pt x="143" y="783"/>
                  </a:cubicBezTo>
                  <a:cubicBezTo>
                    <a:pt x="143" y="749"/>
                    <a:pt x="130" y="726"/>
                    <a:pt x="105" y="7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15;p25">
              <a:extLst>
                <a:ext uri="{FF2B5EF4-FFF2-40B4-BE49-F238E27FC236}">
                  <a16:creationId xmlns:a16="http://schemas.microsoft.com/office/drawing/2014/main" id="{4F7433C8-BC40-8D36-8FE9-C0B0778E28A7}"/>
                </a:ext>
              </a:extLst>
            </p:cNvPr>
            <p:cNvSpPr/>
            <p:nvPr/>
          </p:nvSpPr>
          <p:spPr>
            <a:xfrm>
              <a:off x="2168390" y="2213077"/>
              <a:ext cx="512871" cy="318936"/>
            </a:xfrm>
            <a:custGeom>
              <a:avLst/>
              <a:gdLst/>
              <a:ahLst/>
              <a:cxnLst/>
              <a:rect l="l" t="t" r="r" b="b"/>
              <a:pathLst>
                <a:path w="11241" h="6990" extrusionOk="0">
                  <a:moveTo>
                    <a:pt x="11240" y="501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16;p25">
              <a:extLst>
                <a:ext uri="{FF2B5EF4-FFF2-40B4-BE49-F238E27FC236}">
                  <a16:creationId xmlns:a16="http://schemas.microsoft.com/office/drawing/2014/main" id="{3F156E07-B1F4-88F4-9824-4F21565EB8DF}"/>
                </a:ext>
              </a:extLst>
            </p:cNvPr>
            <p:cNvSpPr/>
            <p:nvPr/>
          </p:nvSpPr>
          <p:spPr>
            <a:xfrm>
              <a:off x="2168390" y="2099009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17;p25">
              <a:extLst>
                <a:ext uri="{FF2B5EF4-FFF2-40B4-BE49-F238E27FC236}">
                  <a16:creationId xmlns:a16="http://schemas.microsoft.com/office/drawing/2014/main" id="{C5CE0520-EB9C-22E7-9D87-53025D751108}"/>
                </a:ext>
              </a:extLst>
            </p:cNvPr>
            <p:cNvSpPr/>
            <p:nvPr/>
          </p:nvSpPr>
          <p:spPr>
            <a:xfrm>
              <a:off x="2200466" y="2273396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18;p25">
              <a:extLst>
                <a:ext uri="{FF2B5EF4-FFF2-40B4-BE49-F238E27FC236}">
                  <a16:creationId xmlns:a16="http://schemas.microsoft.com/office/drawing/2014/main" id="{D5C460E3-E3A0-A864-16F0-92FE30F0F746}"/>
                </a:ext>
              </a:extLst>
            </p:cNvPr>
            <p:cNvSpPr/>
            <p:nvPr/>
          </p:nvSpPr>
          <p:spPr>
            <a:xfrm>
              <a:off x="2453059" y="2210932"/>
              <a:ext cx="65791" cy="95635"/>
            </a:xfrm>
            <a:custGeom>
              <a:avLst/>
              <a:gdLst/>
              <a:ahLst/>
              <a:cxnLst/>
              <a:rect l="l" t="t" r="r" b="b"/>
              <a:pathLst>
                <a:path w="1442" h="2096" extrusionOk="0">
                  <a:moveTo>
                    <a:pt x="1441" y="0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2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19;p25">
              <a:extLst>
                <a:ext uri="{FF2B5EF4-FFF2-40B4-BE49-F238E27FC236}">
                  <a16:creationId xmlns:a16="http://schemas.microsoft.com/office/drawing/2014/main" id="{9606F1AC-30EC-B4F4-0F2D-44163272E3EC}"/>
                </a:ext>
              </a:extLst>
            </p:cNvPr>
            <p:cNvSpPr/>
            <p:nvPr/>
          </p:nvSpPr>
          <p:spPr>
            <a:xfrm>
              <a:off x="2539979" y="2132682"/>
              <a:ext cx="128799" cy="119042"/>
            </a:xfrm>
            <a:custGeom>
              <a:avLst/>
              <a:gdLst/>
              <a:ahLst/>
              <a:cxnLst/>
              <a:rect l="l" t="t" r="r" b="b"/>
              <a:pathLst>
                <a:path w="2823" h="2609" extrusionOk="0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20;p25">
              <a:extLst>
                <a:ext uri="{FF2B5EF4-FFF2-40B4-BE49-F238E27FC236}">
                  <a16:creationId xmlns:a16="http://schemas.microsoft.com/office/drawing/2014/main" id="{461B6767-E2A9-D8B1-7DF9-1355E708CF12}"/>
                </a:ext>
              </a:extLst>
            </p:cNvPr>
            <p:cNvSpPr/>
            <p:nvPr/>
          </p:nvSpPr>
          <p:spPr>
            <a:xfrm>
              <a:off x="2553575" y="2150066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1"/>
                  </a:moveTo>
                  <a:lnTo>
                    <a:pt x="2024" y="156"/>
                  </a:lnTo>
                  <a:lnTo>
                    <a:pt x="2024" y="394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46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822"/>
                  </a:moveTo>
                  <a:lnTo>
                    <a:pt x="1215" y="965"/>
                  </a:lnTo>
                  <a:lnTo>
                    <a:pt x="1215" y="1203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8"/>
                  </a:lnTo>
                  <a:lnTo>
                    <a:pt x="679" y="929"/>
                  </a:lnTo>
                  <a:close/>
                  <a:moveTo>
                    <a:pt x="1084" y="1049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7"/>
                  </a:lnTo>
                  <a:lnTo>
                    <a:pt x="1084" y="1049"/>
                  </a:lnTo>
                  <a:close/>
                  <a:moveTo>
                    <a:pt x="274" y="1156"/>
                  </a:moveTo>
                  <a:lnTo>
                    <a:pt x="0" y="1322"/>
                  </a:lnTo>
                  <a:lnTo>
                    <a:pt x="0" y="1561"/>
                  </a:lnTo>
                  <a:lnTo>
                    <a:pt x="274" y="1394"/>
                  </a:lnTo>
                  <a:lnTo>
                    <a:pt x="274" y="1156"/>
                  </a:lnTo>
                  <a:close/>
                  <a:moveTo>
                    <a:pt x="679" y="1275"/>
                  </a:moveTo>
                  <a:lnTo>
                    <a:pt x="405" y="1430"/>
                  </a:lnTo>
                  <a:lnTo>
                    <a:pt x="405" y="1668"/>
                  </a:lnTo>
                  <a:lnTo>
                    <a:pt x="679" y="1513"/>
                  </a:lnTo>
                  <a:lnTo>
                    <a:pt x="679" y="1275"/>
                  </a:lnTo>
                  <a:close/>
                  <a:moveTo>
                    <a:pt x="274" y="1513"/>
                  </a:moveTo>
                  <a:lnTo>
                    <a:pt x="0" y="1668"/>
                  </a:lnTo>
                  <a:lnTo>
                    <a:pt x="0" y="1906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21;p25">
              <a:extLst>
                <a:ext uri="{FF2B5EF4-FFF2-40B4-BE49-F238E27FC236}">
                  <a16:creationId xmlns:a16="http://schemas.microsoft.com/office/drawing/2014/main" id="{D7A9B231-5214-8ABC-7EEE-93C2AC57E203}"/>
                </a:ext>
              </a:extLst>
            </p:cNvPr>
            <p:cNvSpPr/>
            <p:nvPr/>
          </p:nvSpPr>
          <p:spPr>
            <a:xfrm>
              <a:off x="2467751" y="2240362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65"/>
                    <a:pt x="786" y="117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1"/>
                  </a:cubicBezTo>
                  <a:cubicBezTo>
                    <a:pt x="357" y="224"/>
                    <a:pt x="334" y="272"/>
                    <a:pt x="322" y="332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41" y="344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3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05" y="382"/>
                  </a:moveTo>
                  <a:cubicBezTo>
                    <a:pt x="95" y="382"/>
                    <a:pt x="84" y="385"/>
                    <a:pt x="72" y="391"/>
                  </a:cubicBezTo>
                  <a:cubicBezTo>
                    <a:pt x="24" y="415"/>
                    <a:pt x="0" y="463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86"/>
                    <a:pt x="143" y="439"/>
                  </a:cubicBezTo>
                  <a:cubicBezTo>
                    <a:pt x="143" y="404"/>
                    <a:pt x="130" y="382"/>
                    <a:pt x="105" y="382"/>
                  </a:cubicBezTo>
                  <a:close/>
                  <a:moveTo>
                    <a:pt x="430" y="542"/>
                  </a:moveTo>
                  <a:cubicBezTo>
                    <a:pt x="422" y="542"/>
                    <a:pt x="413" y="543"/>
                    <a:pt x="405" y="546"/>
                  </a:cubicBezTo>
                  <a:cubicBezTo>
                    <a:pt x="357" y="582"/>
                    <a:pt x="334" y="629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41" y="701"/>
                    <a:pt x="476" y="653"/>
                    <a:pt x="476" y="594"/>
                  </a:cubicBezTo>
                  <a:cubicBezTo>
                    <a:pt x="476" y="557"/>
                    <a:pt x="456" y="542"/>
                    <a:pt x="430" y="542"/>
                  </a:cubicBezTo>
                  <a:close/>
                  <a:moveTo>
                    <a:pt x="101" y="732"/>
                  </a:moveTo>
                  <a:cubicBezTo>
                    <a:pt x="93" y="732"/>
                    <a:pt x="83" y="734"/>
                    <a:pt x="72" y="736"/>
                  </a:cubicBezTo>
                  <a:cubicBezTo>
                    <a:pt x="24" y="772"/>
                    <a:pt x="0" y="820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4"/>
                    <a:pt x="143" y="784"/>
                  </a:cubicBezTo>
                  <a:cubicBezTo>
                    <a:pt x="143" y="748"/>
                    <a:pt x="129" y="732"/>
                    <a:pt x="101" y="73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22;p25">
              <a:extLst>
                <a:ext uri="{FF2B5EF4-FFF2-40B4-BE49-F238E27FC236}">
                  <a16:creationId xmlns:a16="http://schemas.microsoft.com/office/drawing/2014/main" id="{4A97E4E8-942B-BE1C-026A-FD3601904892}"/>
                </a:ext>
              </a:extLst>
            </p:cNvPr>
            <p:cNvSpPr/>
            <p:nvPr/>
          </p:nvSpPr>
          <p:spPr>
            <a:xfrm>
              <a:off x="2168390" y="2076743"/>
              <a:ext cx="512871" cy="318389"/>
            </a:xfrm>
            <a:custGeom>
              <a:avLst/>
              <a:gdLst/>
              <a:ahLst/>
              <a:cxnLst/>
              <a:rect l="l" t="t" r="r" b="b"/>
              <a:pathLst>
                <a:path w="11241" h="6978" extrusionOk="0">
                  <a:moveTo>
                    <a:pt x="11240" y="489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23;p25">
              <a:extLst>
                <a:ext uri="{FF2B5EF4-FFF2-40B4-BE49-F238E27FC236}">
                  <a16:creationId xmlns:a16="http://schemas.microsoft.com/office/drawing/2014/main" id="{603A53CE-3F7A-69DA-DD12-83BF1A77C283}"/>
                </a:ext>
              </a:extLst>
            </p:cNvPr>
            <p:cNvSpPr/>
            <p:nvPr/>
          </p:nvSpPr>
          <p:spPr>
            <a:xfrm>
              <a:off x="2168390" y="1962675"/>
              <a:ext cx="512871" cy="386830"/>
            </a:xfrm>
            <a:custGeom>
              <a:avLst/>
              <a:gdLst/>
              <a:ahLst/>
              <a:cxnLst/>
              <a:rect l="l" t="t" r="r" b="b"/>
              <a:pathLst>
                <a:path w="11241" h="8478" extrusionOk="0">
                  <a:moveTo>
                    <a:pt x="1" y="6489"/>
                  </a:moveTo>
                  <a:lnTo>
                    <a:pt x="1" y="8477"/>
                  </a:lnTo>
                  <a:lnTo>
                    <a:pt x="11240" y="1988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24;p25">
              <a:extLst>
                <a:ext uri="{FF2B5EF4-FFF2-40B4-BE49-F238E27FC236}">
                  <a16:creationId xmlns:a16="http://schemas.microsoft.com/office/drawing/2014/main" id="{25AD0E09-96C2-244D-7853-68033C6E0B31}"/>
                </a:ext>
              </a:extLst>
            </p:cNvPr>
            <p:cNvSpPr/>
            <p:nvPr/>
          </p:nvSpPr>
          <p:spPr>
            <a:xfrm>
              <a:off x="2200466" y="2137062"/>
              <a:ext cx="221646" cy="168959"/>
            </a:xfrm>
            <a:custGeom>
              <a:avLst/>
              <a:gdLst/>
              <a:ahLst/>
              <a:cxnLst/>
              <a:rect l="l" t="t" r="r" b="b"/>
              <a:pathLst>
                <a:path w="4858" h="3703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25;p25">
              <a:extLst>
                <a:ext uri="{FF2B5EF4-FFF2-40B4-BE49-F238E27FC236}">
                  <a16:creationId xmlns:a16="http://schemas.microsoft.com/office/drawing/2014/main" id="{D6658E1D-D2DA-2F93-B233-595CE54B8DF9}"/>
                </a:ext>
              </a:extLst>
            </p:cNvPr>
            <p:cNvSpPr/>
            <p:nvPr/>
          </p:nvSpPr>
          <p:spPr>
            <a:xfrm>
              <a:off x="2453059" y="2074553"/>
              <a:ext cx="65791" cy="95133"/>
            </a:xfrm>
            <a:custGeom>
              <a:avLst/>
              <a:gdLst/>
              <a:ahLst/>
              <a:cxnLst/>
              <a:rect l="l" t="t" r="r" b="b"/>
              <a:pathLst>
                <a:path w="1442" h="2085" extrusionOk="0">
                  <a:moveTo>
                    <a:pt x="1441" y="1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1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26;p25">
              <a:extLst>
                <a:ext uri="{FF2B5EF4-FFF2-40B4-BE49-F238E27FC236}">
                  <a16:creationId xmlns:a16="http://schemas.microsoft.com/office/drawing/2014/main" id="{762AE4C1-AA8D-CA72-1697-B50B2B7DDA3A}"/>
                </a:ext>
              </a:extLst>
            </p:cNvPr>
            <p:cNvSpPr/>
            <p:nvPr/>
          </p:nvSpPr>
          <p:spPr>
            <a:xfrm>
              <a:off x="2539979" y="1996348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27;p25">
              <a:extLst>
                <a:ext uri="{FF2B5EF4-FFF2-40B4-BE49-F238E27FC236}">
                  <a16:creationId xmlns:a16="http://schemas.microsoft.com/office/drawing/2014/main" id="{B3C7BEA3-FE6C-14A1-1EDA-80E77D21905D}"/>
                </a:ext>
              </a:extLst>
            </p:cNvPr>
            <p:cNvSpPr/>
            <p:nvPr/>
          </p:nvSpPr>
          <p:spPr>
            <a:xfrm>
              <a:off x="2553575" y="2013732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81"/>
                  </a:lnTo>
                  <a:lnTo>
                    <a:pt x="1620" y="619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46"/>
                  </a:moveTo>
                  <a:lnTo>
                    <a:pt x="2024" y="500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53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53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34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46"/>
                  </a:lnTo>
                  <a:lnTo>
                    <a:pt x="810" y="1084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798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36"/>
                  </a:lnTo>
                  <a:lnTo>
                    <a:pt x="1489" y="798"/>
                  </a:lnTo>
                  <a:close/>
                  <a:moveTo>
                    <a:pt x="679" y="917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55"/>
                  </a:lnTo>
                  <a:lnTo>
                    <a:pt x="679" y="917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5"/>
                  </a:moveTo>
                  <a:lnTo>
                    <a:pt x="0" y="1310"/>
                  </a:lnTo>
                  <a:lnTo>
                    <a:pt x="0" y="1548"/>
                  </a:lnTo>
                  <a:lnTo>
                    <a:pt x="274" y="1393"/>
                  </a:lnTo>
                  <a:lnTo>
                    <a:pt x="274" y="1155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28;p25">
              <a:extLst>
                <a:ext uri="{FF2B5EF4-FFF2-40B4-BE49-F238E27FC236}">
                  <a16:creationId xmlns:a16="http://schemas.microsoft.com/office/drawing/2014/main" id="{296E04DB-0F17-B380-B2A4-E3341FE78D80}"/>
                </a:ext>
              </a:extLst>
            </p:cNvPr>
            <p:cNvSpPr/>
            <p:nvPr/>
          </p:nvSpPr>
          <p:spPr>
            <a:xfrm>
              <a:off x="2467751" y="2104028"/>
              <a:ext cx="36409" cy="42160"/>
            </a:xfrm>
            <a:custGeom>
              <a:avLst/>
              <a:gdLst/>
              <a:ahLst/>
              <a:cxnLst/>
              <a:rect l="l" t="t" r="r" b="b"/>
              <a:pathLst>
                <a:path w="798" h="924" extrusionOk="0">
                  <a:moveTo>
                    <a:pt x="750" y="0"/>
                  </a:moveTo>
                  <a:cubicBezTo>
                    <a:pt x="739" y="0"/>
                    <a:pt x="727" y="3"/>
                    <a:pt x="715" y="10"/>
                  </a:cubicBezTo>
                  <a:cubicBezTo>
                    <a:pt x="667" y="33"/>
                    <a:pt x="643" y="81"/>
                    <a:pt x="643" y="141"/>
                  </a:cubicBezTo>
                  <a:cubicBezTo>
                    <a:pt x="643" y="177"/>
                    <a:pt x="664" y="193"/>
                    <a:pt x="690" y="193"/>
                  </a:cubicBezTo>
                  <a:cubicBezTo>
                    <a:pt x="698" y="193"/>
                    <a:pt x="706" y="191"/>
                    <a:pt x="715" y="188"/>
                  </a:cubicBezTo>
                  <a:cubicBezTo>
                    <a:pt x="762" y="153"/>
                    <a:pt x="786" y="105"/>
                    <a:pt x="798" y="57"/>
                  </a:cubicBezTo>
                  <a:cubicBezTo>
                    <a:pt x="798" y="22"/>
                    <a:pt x="779" y="0"/>
                    <a:pt x="750" y="0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8"/>
                  </a:cubicBezTo>
                  <a:cubicBezTo>
                    <a:pt x="357" y="224"/>
                    <a:pt x="334" y="272"/>
                    <a:pt x="322" y="319"/>
                  </a:cubicBezTo>
                  <a:cubicBezTo>
                    <a:pt x="322" y="354"/>
                    <a:pt x="341" y="376"/>
                    <a:pt x="370" y="376"/>
                  </a:cubicBezTo>
                  <a:cubicBezTo>
                    <a:pt x="380" y="376"/>
                    <a:pt x="392" y="373"/>
                    <a:pt x="405" y="367"/>
                  </a:cubicBezTo>
                  <a:cubicBezTo>
                    <a:pt x="441" y="331"/>
                    <a:pt x="476" y="284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8"/>
                    <a:pt x="643" y="486"/>
                  </a:cubicBezTo>
                  <a:cubicBezTo>
                    <a:pt x="643" y="527"/>
                    <a:pt x="660" y="545"/>
                    <a:pt x="682" y="545"/>
                  </a:cubicBezTo>
                  <a:cubicBezTo>
                    <a:pt x="692" y="545"/>
                    <a:pt x="703" y="541"/>
                    <a:pt x="715" y="534"/>
                  </a:cubicBezTo>
                  <a:cubicBezTo>
                    <a:pt x="762" y="510"/>
                    <a:pt x="786" y="462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69"/>
                  </a:moveTo>
                  <a:cubicBezTo>
                    <a:pt x="95" y="369"/>
                    <a:pt x="84" y="372"/>
                    <a:pt x="72" y="379"/>
                  </a:cubicBezTo>
                  <a:cubicBezTo>
                    <a:pt x="24" y="414"/>
                    <a:pt x="0" y="462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4"/>
                    <a:pt x="143" y="474"/>
                    <a:pt x="143" y="426"/>
                  </a:cubicBezTo>
                  <a:cubicBezTo>
                    <a:pt x="143" y="392"/>
                    <a:pt x="130" y="369"/>
                    <a:pt x="105" y="369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5"/>
                  </a:cubicBezTo>
                  <a:cubicBezTo>
                    <a:pt x="357" y="569"/>
                    <a:pt x="334" y="617"/>
                    <a:pt x="322" y="676"/>
                  </a:cubicBezTo>
                  <a:cubicBezTo>
                    <a:pt x="322" y="711"/>
                    <a:pt x="341" y="733"/>
                    <a:pt x="370" y="733"/>
                  </a:cubicBezTo>
                  <a:cubicBezTo>
                    <a:pt x="380" y="733"/>
                    <a:pt x="392" y="730"/>
                    <a:pt x="405" y="724"/>
                  </a:cubicBezTo>
                  <a:cubicBezTo>
                    <a:pt x="441" y="688"/>
                    <a:pt x="476" y="641"/>
                    <a:pt x="476" y="593"/>
                  </a:cubicBezTo>
                  <a:cubicBezTo>
                    <a:pt x="476" y="558"/>
                    <a:pt x="457" y="536"/>
                    <a:pt x="433" y="536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7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1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29;p25">
              <a:extLst>
                <a:ext uri="{FF2B5EF4-FFF2-40B4-BE49-F238E27FC236}">
                  <a16:creationId xmlns:a16="http://schemas.microsoft.com/office/drawing/2014/main" id="{BF700A8B-EFB3-B426-F1C2-025E4DDA85CA}"/>
                </a:ext>
              </a:extLst>
            </p:cNvPr>
            <p:cNvSpPr/>
            <p:nvPr/>
          </p:nvSpPr>
          <p:spPr>
            <a:xfrm>
              <a:off x="2168390" y="1939862"/>
              <a:ext cx="512871" cy="318936"/>
            </a:xfrm>
            <a:custGeom>
              <a:avLst/>
              <a:gdLst/>
              <a:ahLst/>
              <a:cxnLst/>
              <a:rect l="l" t="t" r="r" b="b"/>
              <a:pathLst>
                <a:path w="11241" h="6990" extrusionOk="0">
                  <a:moveTo>
                    <a:pt x="11240" y="500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30;p25">
              <a:extLst>
                <a:ext uri="{FF2B5EF4-FFF2-40B4-BE49-F238E27FC236}">
                  <a16:creationId xmlns:a16="http://schemas.microsoft.com/office/drawing/2014/main" id="{D1E2CC6F-0900-DC19-55A4-E008FD591DE7}"/>
                </a:ext>
              </a:extLst>
            </p:cNvPr>
            <p:cNvSpPr/>
            <p:nvPr/>
          </p:nvSpPr>
          <p:spPr>
            <a:xfrm>
              <a:off x="2168390" y="3192007"/>
              <a:ext cx="512871" cy="387423"/>
            </a:xfrm>
            <a:custGeom>
              <a:avLst/>
              <a:gdLst/>
              <a:ahLst/>
              <a:cxnLst/>
              <a:rect l="l" t="t" r="r" b="b"/>
              <a:pathLst>
                <a:path w="11241" h="8491" extrusionOk="0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31;p25">
              <a:extLst>
                <a:ext uri="{FF2B5EF4-FFF2-40B4-BE49-F238E27FC236}">
                  <a16:creationId xmlns:a16="http://schemas.microsoft.com/office/drawing/2014/main" id="{34D4F4DE-EDA8-7034-EFB7-ECF8C0FF561A}"/>
                </a:ext>
              </a:extLst>
            </p:cNvPr>
            <p:cNvSpPr/>
            <p:nvPr/>
          </p:nvSpPr>
          <p:spPr>
            <a:xfrm>
              <a:off x="2200466" y="3366394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32;p25">
              <a:extLst>
                <a:ext uri="{FF2B5EF4-FFF2-40B4-BE49-F238E27FC236}">
                  <a16:creationId xmlns:a16="http://schemas.microsoft.com/office/drawing/2014/main" id="{6C3AD91F-D453-CB2C-4D78-241343D035AE}"/>
                </a:ext>
              </a:extLst>
            </p:cNvPr>
            <p:cNvSpPr/>
            <p:nvPr/>
          </p:nvSpPr>
          <p:spPr>
            <a:xfrm>
              <a:off x="2453059" y="3303930"/>
              <a:ext cx="65791" cy="95681"/>
            </a:xfrm>
            <a:custGeom>
              <a:avLst/>
              <a:gdLst/>
              <a:ahLst/>
              <a:cxnLst/>
              <a:rect l="l" t="t" r="r" b="b"/>
              <a:pathLst>
                <a:path w="1442" h="2097" extrusionOk="0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33;p25">
              <a:extLst>
                <a:ext uri="{FF2B5EF4-FFF2-40B4-BE49-F238E27FC236}">
                  <a16:creationId xmlns:a16="http://schemas.microsoft.com/office/drawing/2014/main" id="{D5F6917C-7FF4-7E62-9061-A626335B8487}"/>
                </a:ext>
              </a:extLst>
            </p:cNvPr>
            <p:cNvSpPr/>
            <p:nvPr/>
          </p:nvSpPr>
          <p:spPr>
            <a:xfrm>
              <a:off x="2539979" y="3225725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31"/>
                  </a:moveTo>
                  <a:lnTo>
                    <a:pt x="1" y="2608"/>
                  </a:lnTo>
                  <a:lnTo>
                    <a:pt x="2822" y="988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34;p25">
              <a:extLst>
                <a:ext uri="{FF2B5EF4-FFF2-40B4-BE49-F238E27FC236}">
                  <a16:creationId xmlns:a16="http://schemas.microsoft.com/office/drawing/2014/main" id="{F58DAE82-8D3C-B8AD-75E9-CBAF78B40375}"/>
                </a:ext>
              </a:extLst>
            </p:cNvPr>
            <p:cNvSpPr/>
            <p:nvPr/>
          </p:nvSpPr>
          <p:spPr>
            <a:xfrm>
              <a:off x="2553575" y="3243109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26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6"/>
                  </a:lnTo>
                  <a:lnTo>
                    <a:pt x="1893" y="238"/>
                  </a:lnTo>
                  <a:close/>
                  <a:moveTo>
                    <a:pt x="2298" y="345"/>
                  </a:moveTo>
                  <a:lnTo>
                    <a:pt x="2024" y="500"/>
                  </a:lnTo>
                  <a:lnTo>
                    <a:pt x="2024" y="750"/>
                  </a:lnTo>
                  <a:lnTo>
                    <a:pt x="2298" y="584"/>
                  </a:lnTo>
                  <a:lnTo>
                    <a:pt x="2298" y="345"/>
                  </a:lnTo>
                  <a:close/>
                  <a:moveTo>
                    <a:pt x="1489" y="464"/>
                  </a:moveTo>
                  <a:lnTo>
                    <a:pt x="1215" y="619"/>
                  </a:lnTo>
                  <a:lnTo>
                    <a:pt x="1215" y="857"/>
                  </a:lnTo>
                  <a:lnTo>
                    <a:pt x="1489" y="703"/>
                  </a:lnTo>
                  <a:lnTo>
                    <a:pt x="1489" y="464"/>
                  </a:lnTo>
                  <a:close/>
                  <a:moveTo>
                    <a:pt x="1893" y="572"/>
                  </a:moveTo>
                  <a:lnTo>
                    <a:pt x="1620" y="738"/>
                  </a:lnTo>
                  <a:lnTo>
                    <a:pt x="1620" y="976"/>
                  </a:lnTo>
                  <a:lnTo>
                    <a:pt x="1893" y="810"/>
                  </a:lnTo>
                  <a:lnTo>
                    <a:pt x="1893" y="572"/>
                  </a:lnTo>
                  <a:close/>
                  <a:moveTo>
                    <a:pt x="1084" y="703"/>
                  </a:moveTo>
                  <a:lnTo>
                    <a:pt x="810" y="857"/>
                  </a:lnTo>
                  <a:lnTo>
                    <a:pt x="810" y="1095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10"/>
                  </a:moveTo>
                  <a:lnTo>
                    <a:pt x="1215" y="965"/>
                  </a:lnTo>
                  <a:lnTo>
                    <a:pt x="1215" y="1203"/>
                  </a:lnTo>
                  <a:lnTo>
                    <a:pt x="1489" y="1048"/>
                  </a:lnTo>
                  <a:lnTo>
                    <a:pt x="1489" y="810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74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29"/>
                  </a:lnTo>
                  <a:lnTo>
                    <a:pt x="405" y="1667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00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38"/>
                  </a:lnTo>
                  <a:lnTo>
                    <a:pt x="274" y="15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35;p25">
              <a:extLst>
                <a:ext uri="{FF2B5EF4-FFF2-40B4-BE49-F238E27FC236}">
                  <a16:creationId xmlns:a16="http://schemas.microsoft.com/office/drawing/2014/main" id="{EE61CD47-20C6-D6C2-7899-589AEBC1E5AA}"/>
                </a:ext>
              </a:extLst>
            </p:cNvPr>
            <p:cNvSpPr/>
            <p:nvPr/>
          </p:nvSpPr>
          <p:spPr>
            <a:xfrm>
              <a:off x="2467751" y="3333633"/>
              <a:ext cx="36409" cy="41932"/>
            </a:xfrm>
            <a:custGeom>
              <a:avLst/>
              <a:gdLst/>
              <a:ahLst/>
              <a:cxnLst/>
              <a:rect l="l" t="t" r="r" b="b"/>
              <a:pathLst>
                <a:path w="798" h="919" extrusionOk="0">
                  <a:moveTo>
                    <a:pt x="746" y="0"/>
                  </a:moveTo>
                  <a:cubicBezTo>
                    <a:pt x="736" y="0"/>
                    <a:pt x="726" y="2"/>
                    <a:pt x="715" y="4"/>
                  </a:cubicBezTo>
                  <a:cubicBezTo>
                    <a:pt x="667" y="40"/>
                    <a:pt x="643" y="88"/>
                    <a:pt x="643" y="135"/>
                  </a:cubicBezTo>
                  <a:cubicBezTo>
                    <a:pt x="643" y="170"/>
                    <a:pt x="662" y="192"/>
                    <a:pt x="686" y="192"/>
                  </a:cubicBezTo>
                  <a:cubicBezTo>
                    <a:pt x="695" y="192"/>
                    <a:pt x="705" y="189"/>
                    <a:pt x="715" y="183"/>
                  </a:cubicBezTo>
                  <a:cubicBezTo>
                    <a:pt x="762" y="159"/>
                    <a:pt x="786" y="112"/>
                    <a:pt x="798" y="52"/>
                  </a:cubicBezTo>
                  <a:cubicBezTo>
                    <a:pt x="798" y="16"/>
                    <a:pt x="777" y="0"/>
                    <a:pt x="746" y="0"/>
                  </a:cubicBezTo>
                  <a:close/>
                  <a:moveTo>
                    <a:pt x="433" y="186"/>
                  </a:moveTo>
                  <a:cubicBezTo>
                    <a:pt x="424" y="186"/>
                    <a:pt x="415" y="189"/>
                    <a:pt x="405" y="195"/>
                  </a:cubicBezTo>
                  <a:cubicBezTo>
                    <a:pt x="357" y="219"/>
                    <a:pt x="334" y="266"/>
                    <a:pt x="322" y="326"/>
                  </a:cubicBezTo>
                  <a:cubicBezTo>
                    <a:pt x="322" y="362"/>
                    <a:pt x="342" y="378"/>
                    <a:pt x="374" y="378"/>
                  </a:cubicBezTo>
                  <a:cubicBezTo>
                    <a:pt x="383" y="378"/>
                    <a:pt x="394" y="376"/>
                    <a:pt x="405" y="374"/>
                  </a:cubicBezTo>
                  <a:cubicBezTo>
                    <a:pt x="441" y="338"/>
                    <a:pt x="476" y="290"/>
                    <a:pt x="476" y="243"/>
                  </a:cubicBezTo>
                  <a:cubicBezTo>
                    <a:pt x="476" y="208"/>
                    <a:pt x="457" y="186"/>
                    <a:pt x="433" y="186"/>
                  </a:cubicBezTo>
                  <a:close/>
                  <a:moveTo>
                    <a:pt x="750" y="352"/>
                  </a:moveTo>
                  <a:cubicBezTo>
                    <a:pt x="739" y="352"/>
                    <a:pt x="727" y="355"/>
                    <a:pt x="715" y="362"/>
                  </a:cubicBezTo>
                  <a:cubicBezTo>
                    <a:pt x="667" y="397"/>
                    <a:pt x="643" y="445"/>
                    <a:pt x="643" y="493"/>
                  </a:cubicBezTo>
                  <a:cubicBezTo>
                    <a:pt x="643" y="527"/>
                    <a:pt x="662" y="550"/>
                    <a:pt x="686" y="550"/>
                  </a:cubicBezTo>
                  <a:cubicBezTo>
                    <a:pt x="695" y="550"/>
                    <a:pt x="705" y="547"/>
                    <a:pt x="715" y="540"/>
                  </a:cubicBezTo>
                  <a:cubicBezTo>
                    <a:pt x="762" y="505"/>
                    <a:pt x="786" y="457"/>
                    <a:pt x="798" y="409"/>
                  </a:cubicBezTo>
                  <a:cubicBezTo>
                    <a:pt x="798" y="374"/>
                    <a:pt x="779" y="352"/>
                    <a:pt x="750" y="352"/>
                  </a:cubicBezTo>
                  <a:close/>
                  <a:moveTo>
                    <a:pt x="105" y="376"/>
                  </a:moveTo>
                  <a:cubicBezTo>
                    <a:pt x="95" y="376"/>
                    <a:pt x="84" y="379"/>
                    <a:pt x="72" y="385"/>
                  </a:cubicBezTo>
                  <a:cubicBezTo>
                    <a:pt x="24" y="409"/>
                    <a:pt x="0" y="457"/>
                    <a:pt x="0" y="516"/>
                  </a:cubicBezTo>
                  <a:cubicBezTo>
                    <a:pt x="0" y="542"/>
                    <a:pt x="19" y="562"/>
                    <a:pt x="42" y="562"/>
                  </a:cubicBezTo>
                  <a:cubicBezTo>
                    <a:pt x="52" y="562"/>
                    <a:pt x="62" y="559"/>
                    <a:pt x="72" y="552"/>
                  </a:cubicBezTo>
                  <a:cubicBezTo>
                    <a:pt x="119" y="528"/>
                    <a:pt x="143" y="481"/>
                    <a:pt x="143" y="433"/>
                  </a:cubicBezTo>
                  <a:cubicBezTo>
                    <a:pt x="143" y="398"/>
                    <a:pt x="130" y="376"/>
                    <a:pt x="105" y="376"/>
                  </a:cubicBezTo>
                  <a:close/>
                  <a:moveTo>
                    <a:pt x="434" y="543"/>
                  </a:moveTo>
                  <a:cubicBezTo>
                    <a:pt x="425" y="543"/>
                    <a:pt x="415" y="545"/>
                    <a:pt x="405" y="552"/>
                  </a:cubicBezTo>
                  <a:cubicBezTo>
                    <a:pt x="357" y="576"/>
                    <a:pt x="334" y="624"/>
                    <a:pt x="322" y="671"/>
                  </a:cubicBezTo>
                  <a:cubicBezTo>
                    <a:pt x="322" y="706"/>
                    <a:pt x="341" y="728"/>
                    <a:pt x="370" y="728"/>
                  </a:cubicBezTo>
                  <a:cubicBezTo>
                    <a:pt x="380" y="728"/>
                    <a:pt x="392" y="725"/>
                    <a:pt x="405" y="719"/>
                  </a:cubicBezTo>
                  <a:cubicBezTo>
                    <a:pt x="453" y="695"/>
                    <a:pt x="476" y="647"/>
                    <a:pt x="476" y="588"/>
                  </a:cubicBezTo>
                  <a:cubicBezTo>
                    <a:pt x="476" y="562"/>
                    <a:pt x="458" y="543"/>
                    <a:pt x="434" y="543"/>
                  </a:cubicBezTo>
                  <a:close/>
                  <a:moveTo>
                    <a:pt x="111" y="731"/>
                  </a:moveTo>
                  <a:cubicBezTo>
                    <a:pt x="101" y="731"/>
                    <a:pt x="87" y="735"/>
                    <a:pt x="72" y="743"/>
                  </a:cubicBezTo>
                  <a:cubicBezTo>
                    <a:pt x="24" y="766"/>
                    <a:pt x="0" y="814"/>
                    <a:pt x="0" y="862"/>
                  </a:cubicBezTo>
                  <a:cubicBezTo>
                    <a:pt x="0" y="897"/>
                    <a:pt x="19" y="919"/>
                    <a:pt x="44" y="919"/>
                  </a:cubicBezTo>
                  <a:cubicBezTo>
                    <a:pt x="52" y="919"/>
                    <a:pt x="62" y="916"/>
                    <a:pt x="72" y="909"/>
                  </a:cubicBezTo>
                  <a:cubicBezTo>
                    <a:pt x="119" y="886"/>
                    <a:pt x="143" y="838"/>
                    <a:pt x="143" y="778"/>
                  </a:cubicBezTo>
                  <a:cubicBezTo>
                    <a:pt x="143" y="747"/>
                    <a:pt x="132" y="731"/>
                    <a:pt x="111" y="7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36;p25">
              <a:extLst>
                <a:ext uri="{FF2B5EF4-FFF2-40B4-BE49-F238E27FC236}">
                  <a16:creationId xmlns:a16="http://schemas.microsoft.com/office/drawing/2014/main" id="{229D9BD6-11AD-9E61-9646-91F678A64CC6}"/>
                </a:ext>
              </a:extLst>
            </p:cNvPr>
            <p:cNvSpPr/>
            <p:nvPr/>
          </p:nvSpPr>
          <p:spPr>
            <a:xfrm>
              <a:off x="2168390" y="3169741"/>
              <a:ext cx="512871" cy="318389"/>
            </a:xfrm>
            <a:custGeom>
              <a:avLst/>
              <a:gdLst/>
              <a:ahLst/>
              <a:cxnLst/>
              <a:rect l="l" t="t" r="r" b="b"/>
              <a:pathLst>
                <a:path w="11241" h="6978" extrusionOk="0">
                  <a:moveTo>
                    <a:pt x="11240" y="489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7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37;p25">
              <a:extLst>
                <a:ext uri="{FF2B5EF4-FFF2-40B4-BE49-F238E27FC236}">
                  <a16:creationId xmlns:a16="http://schemas.microsoft.com/office/drawing/2014/main" id="{C888E934-8185-305E-9E78-78B86D309BF3}"/>
                </a:ext>
              </a:extLst>
            </p:cNvPr>
            <p:cNvSpPr/>
            <p:nvPr/>
          </p:nvSpPr>
          <p:spPr>
            <a:xfrm>
              <a:off x="2168390" y="3055673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89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38;p25">
              <a:extLst>
                <a:ext uri="{FF2B5EF4-FFF2-40B4-BE49-F238E27FC236}">
                  <a16:creationId xmlns:a16="http://schemas.microsoft.com/office/drawing/2014/main" id="{D004CBD1-FCD3-8060-6379-FEAE56B2E132}"/>
                </a:ext>
              </a:extLst>
            </p:cNvPr>
            <p:cNvSpPr/>
            <p:nvPr/>
          </p:nvSpPr>
          <p:spPr>
            <a:xfrm>
              <a:off x="2200466" y="3230060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39;p25">
              <a:extLst>
                <a:ext uri="{FF2B5EF4-FFF2-40B4-BE49-F238E27FC236}">
                  <a16:creationId xmlns:a16="http://schemas.microsoft.com/office/drawing/2014/main" id="{87A08741-039A-D0E7-DFF9-434D1EC05059}"/>
                </a:ext>
              </a:extLst>
            </p:cNvPr>
            <p:cNvSpPr/>
            <p:nvPr/>
          </p:nvSpPr>
          <p:spPr>
            <a:xfrm>
              <a:off x="2453059" y="3167596"/>
              <a:ext cx="65791" cy="95088"/>
            </a:xfrm>
            <a:custGeom>
              <a:avLst/>
              <a:gdLst/>
              <a:ahLst/>
              <a:cxnLst/>
              <a:rect l="l" t="t" r="r" b="b"/>
              <a:pathLst>
                <a:path w="1442" h="2084" extrusionOk="0">
                  <a:moveTo>
                    <a:pt x="1441" y="0"/>
                  </a:moveTo>
                  <a:lnTo>
                    <a:pt x="1" y="834"/>
                  </a:lnTo>
                  <a:lnTo>
                    <a:pt x="1" y="2084"/>
                  </a:lnTo>
                  <a:lnTo>
                    <a:pt x="1441" y="125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40;p25">
              <a:extLst>
                <a:ext uri="{FF2B5EF4-FFF2-40B4-BE49-F238E27FC236}">
                  <a16:creationId xmlns:a16="http://schemas.microsoft.com/office/drawing/2014/main" id="{AF3B20F0-A4A0-8E44-B9B0-15136ED66E04}"/>
                </a:ext>
              </a:extLst>
            </p:cNvPr>
            <p:cNvSpPr/>
            <p:nvPr/>
          </p:nvSpPr>
          <p:spPr>
            <a:xfrm>
              <a:off x="2539979" y="3089346"/>
              <a:ext cx="128799" cy="119042"/>
            </a:xfrm>
            <a:custGeom>
              <a:avLst/>
              <a:gdLst/>
              <a:ahLst/>
              <a:cxnLst/>
              <a:rect l="l" t="t" r="r" b="b"/>
              <a:pathLst>
                <a:path w="2823" h="2609" extrusionOk="0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41;p25">
              <a:extLst>
                <a:ext uri="{FF2B5EF4-FFF2-40B4-BE49-F238E27FC236}">
                  <a16:creationId xmlns:a16="http://schemas.microsoft.com/office/drawing/2014/main" id="{4E7100C3-5144-ACE6-9ABE-63D3B47D1647}"/>
                </a:ext>
              </a:extLst>
            </p:cNvPr>
            <p:cNvSpPr/>
            <p:nvPr/>
          </p:nvSpPr>
          <p:spPr>
            <a:xfrm>
              <a:off x="2553575" y="3106182"/>
              <a:ext cx="104892" cy="87514"/>
            </a:xfrm>
            <a:custGeom>
              <a:avLst/>
              <a:gdLst/>
              <a:ahLst/>
              <a:cxnLst/>
              <a:rect l="l" t="t" r="r" b="b"/>
              <a:pathLst>
                <a:path w="2299" h="1918" extrusionOk="0">
                  <a:moveTo>
                    <a:pt x="2298" y="1"/>
                  </a:moveTo>
                  <a:lnTo>
                    <a:pt x="2024" y="167"/>
                  </a:lnTo>
                  <a:lnTo>
                    <a:pt x="2024" y="406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58"/>
                  </a:moveTo>
                  <a:lnTo>
                    <a:pt x="2024" y="513"/>
                  </a:lnTo>
                  <a:lnTo>
                    <a:pt x="2024" y="751"/>
                  </a:lnTo>
                  <a:lnTo>
                    <a:pt x="2298" y="596"/>
                  </a:lnTo>
                  <a:lnTo>
                    <a:pt x="2298" y="358"/>
                  </a:lnTo>
                  <a:close/>
                  <a:moveTo>
                    <a:pt x="1489" y="477"/>
                  </a:moveTo>
                  <a:lnTo>
                    <a:pt x="1215" y="632"/>
                  </a:lnTo>
                  <a:lnTo>
                    <a:pt x="1215" y="870"/>
                  </a:lnTo>
                  <a:lnTo>
                    <a:pt x="1489" y="715"/>
                  </a:lnTo>
                  <a:lnTo>
                    <a:pt x="1489" y="477"/>
                  </a:lnTo>
                  <a:close/>
                  <a:moveTo>
                    <a:pt x="1893" y="584"/>
                  </a:moveTo>
                  <a:lnTo>
                    <a:pt x="1620" y="751"/>
                  </a:lnTo>
                  <a:lnTo>
                    <a:pt x="1620" y="989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41"/>
                  </a:moveTo>
                  <a:lnTo>
                    <a:pt x="405" y="1096"/>
                  </a:lnTo>
                  <a:lnTo>
                    <a:pt x="405" y="1334"/>
                  </a:lnTo>
                  <a:lnTo>
                    <a:pt x="679" y="1179"/>
                  </a:lnTo>
                  <a:lnTo>
                    <a:pt x="679" y="941"/>
                  </a:lnTo>
                  <a:close/>
                  <a:moveTo>
                    <a:pt x="1084" y="1048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7"/>
                  </a:lnTo>
                  <a:lnTo>
                    <a:pt x="1084" y="1048"/>
                  </a:lnTo>
                  <a:close/>
                  <a:moveTo>
                    <a:pt x="274" y="1168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6"/>
                  </a:lnTo>
                  <a:lnTo>
                    <a:pt x="274" y="1168"/>
                  </a:lnTo>
                  <a:close/>
                  <a:moveTo>
                    <a:pt x="679" y="1287"/>
                  </a:moveTo>
                  <a:lnTo>
                    <a:pt x="405" y="1441"/>
                  </a:lnTo>
                  <a:lnTo>
                    <a:pt x="405" y="1680"/>
                  </a:lnTo>
                  <a:lnTo>
                    <a:pt x="679" y="1525"/>
                  </a:lnTo>
                  <a:lnTo>
                    <a:pt x="679" y="1287"/>
                  </a:lnTo>
                  <a:close/>
                  <a:moveTo>
                    <a:pt x="274" y="1513"/>
                  </a:moveTo>
                  <a:lnTo>
                    <a:pt x="0" y="1680"/>
                  </a:lnTo>
                  <a:lnTo>
                    <a:pt x="0" y="1918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42;p25">
              <a:extLst>
                <a:ext uri="{FF2B5EF4-FFF2-40B4-BE49-F238E27FC236}">
                  <a16:creationId xmlns:a16="http://schemas.microsoft.com/office/drawing/2014/main" id="{57ABBAE6-3032-0F3C-37A0-8A7B2E937BB0}"/>
                </a:ext>
              </a:extLst>
            </p:cNvPr>
            <p:cNvSpPr/>
            <p:nvPr/>
          </p:nvSpPr>
          <p:spPr>
            <a:xfrm>
              <a:off x="2467751" y="3197026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1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9"/>
                  </a:cubicBezTo>
                  <a:cubicBezTo>
                    <a:pt x="762" y="153"/>
                    <a:pt x="786" y="105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9"/>
                  </a:cubicBezTo>
                  <a:cubicBezTo>
                    <a:pt x="357" y="224"/>
                    <a:pt x="334" y="272"/>
                    <a:pt x="322" y="320"/>
                  </a:cubicBezTo>
                  <a:cubicBezTo>
                    <a:pt x="322" y="354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7"/>
                  </a:cubicBezTo>
                  <a:cubicBezTo>
                    <a:pt x="453" y="343"/>
                    <a:pt x="476" y="296"/>
                    <a:pt x="476" y="236"/>
                  </a:cubicBezTo>
                  <a:cubicBezTo>
                    <a:pt x="476" y="201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9"/>
                    <a:pt x="643" y="498"/>
                  </a:cubicBezTo>
                  <a:cubicBezTo>
                    <a:pt x="643" y="530"/>
                    <a:pt x="659" y="546"/>
                    <a:pt x="680" y="546"/>
                  </a:cubicBezTo>
                  <a:cubicBezTo>
                    <a:pt x="691" y="546"/>
                    <a:pt x="703" y="542"/>
                    <a:pt x="715" y="534"/>
                  </a:cubicBezTo>
                  <a:cubicBezTo>
                    <a:pt x="762" y="510"/>
                    <a:pt x="786" y="462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2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4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6"/>
                  </a:moveTo>
                  <a:cubicBezTo>
                    <a:pt x="424" y="536"/>
                    <a:pt x="415" y="539"/>
                    <a:pt x="405" y="546"/>
                  </a:cubicBezTo>
                  <a:cubicBezTo>
                    <a:pt x="357" y="570"/>
                    <a:pt x="334" y="617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53" y="689"/>
                    <a:pt x="476" y="641"/>
                    <a:pt x="476" y="593"/>
                  </a:cubicBezTo>
                  <a:cubicBezTo>
                    <a:pt x="476" y="559"/>
                    <a:pt x="457" y="536"/>
                    <a:pt x="433" y="536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8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43;p25">
              <a:extLst>
                <a:ext uri="{FF2B5EF4-FFF2-40B4-BE49-F238E27FC236}">
                  <a16:creationId xmlns:a16="http://schemas.microsoft.com/office/drawing/2014/main" id="{7758B49A-D3B2-B4D5-E6B8-7E4046173C2D}"/>
                </a:ext>
              </a:extLst>
            </p:cNvPr>
            <p:cNvSpPr/>
            <p:nvPr/>
          </p:nvSpPr>
          <p:spPr>
            <a:xfrm>
              <a:off x="2168390" y="3032859"/>
              <a:ext cx="512871" cy="318936"/>
            </a:xfrm>
            <a:custGeom>
              <a:avLst/>
              <a:gdLst/>
              <a:ahLst/>
              <a:cxnLst/>
              <a:rect l="l" t="t" r="r" b="b"/>
              <a:pathLst>
                <a:path w="11241" h="6990" extrusionOk="0">
                  <a:moveTo>
                    <a:pt x="11240" y="500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89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44;p25">
              <a:extLst>
                <a:ext uri="{FF2B5EF4-FFF2-40B4-BE49-F238E27FC236}">
                  <a16:creationId xmlns:a16="http://schemas.microsoft.com/office/drawing/2014/main" id="{F86D3D30-D0CE-046D-15C6-176E6CB38587}"/>
                </a:ext>
              </a:extLst>
            </p:cNvPr>
            <p:cNvSpPr/>
            <p:nvPr/>
          </p:nvSpPr>
          <p:spPr>
            <a:xfrm>
              <a:off x="2168390" y="2918792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89"/>
                  </a:moveTo>
                  <a:lnTo>
                    <a:pt x="1" y="8489"/>
                  </a:lnTo>
                  <a:lnTo>
                    <a:pt x="11240" y="2000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45;p25">
              <a:extLst>
                <a:ext uri="{FF2B5EF4-FFF2-40B4-BE49-F238E27FC236}">
                  <a16:creationId xmlns:a16="http://schemas.microsoft.com/office/drawing/2014/main" id="{839CA942-F373-BFBC-AAB6-C12647210BB7}"/>
                </a:ext>
              </a:extLst>
            </p:cNvPr>
            <p:cNvSpPr/>
            <p:nvPr/>
          </p:nvSpPr>
          <p:spPr>
            <a:xfrm>
              <a:off x="2200466" y="3093133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9"/>
                  </a:moveTo>
                  <a:lnTo>
                    <a:pt x="0" y="3704"/>
                  </a:lnTo>
                  <a:lnTo>
                    <a:pt x="4858" y="906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46;p25">
              <a:extLst>
                <a:ext uri="{FF2B5EF4-FFF2-40B4-BE49-F238E27FC236}">
                  <a16:creationId xmlns:a16="http://schemas.microsoft.com/office/drawing/2014/main" id="{48127017-D659-58CC-7881-5C4D2D9468C3}"/>
                </a:ext>
              </a:extLst>
            </p:cNvPr>
            <p:cNvSpPr/>
            <p:nvPr/>
          </p:nvSpPr>
          <p:spPr>
            <a:xfrm>
              <a:off x="2453059" y="3030669"/>
              <a:ext cx="65791" cy="95681"/>
            </a:xfrm>
            <a:custGeom>
              <a:avLst/>
              <a:gdLst/>
              <a:ahLst/>
              <a:cxnLst/>
              <a:rect l="l" t="t" r="r" b="b"/>
              <a:pathLst>
                <a:path w="1442" h="2097" extrusionOk="0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1547;p25">
              <a:extLst>
                <a:ext uri="{FF2B5EF4-FFF2-40B4-BE49-F238E27FC236}">
                  <a16:creationId xmlns:a16="http://schemas.microsoft.com/office/drawing/2014/main" id="{3BE42857-7243-7F95-914D-F29002D31FA8}"/>
                </a:ext>
              </a:extLst>
            </p:cNvPr>
            <p:cNvSpPr/>
            <p:nvPr/>
          </p:nvSpPr>
          <p:spPr>
            <a:xfrm>
              <a:off x="2539979" y="2952464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31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1548;p25">
              <a:extLst>
                <a:ext uri="{FF2B5EF4-FFF2-40B4-BE49-F238E27FC236}">
                  <a16:creationId xmlns:a16="http://schemas.microsoft.com/office/drawing/2014/main" id="{67CB7067-05E5-775F-AE66-A3C151E47488}"/>
                </a:ext>
              </a:extLst>
            </p:cNvPr>
            <p:cNvSpPr/>
            <p:nvPr/>
          </p:nvSpPr>
          <p:spPr>
            <a:xfrm>
              <a:off x="2553575" y="2969848"/>
              <a:ext cx="104892" cy="87514"/>
            </a:xfrm>
            <a:custGeom>
              <a:avLst/>
              <a:gdLst/>
              <a:ahLst/>
              <a:cxnLst/>
              <a:rect l="l" t="t" r="r" b="b"/>
              <a:pathLst>
                <a:path w="2299" h="1918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57"/>
                  </a:moveTo>
                  <a:lnTo>
                    <a:pt x="2024" y="512"/>
                  </a:lnTo>
                  <a:lnTo>
                    <a:pt x="2024" y="750"/>
                  </a:lnTo>
                  <a:lnTo>
                    <a:pt x="2298" y="596"/>
                  </a:lnTo>
                  <a:lnTo>
                    <a:pt x="2298" y="357"/>
                  </a:lnTo>
                  <a:close/>
                  <a:moveTo>
                    <a:pt x="1489" y="465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50"/>
                  </a:lnTo>
                  <a:lnTo>
                    <a:pt x="1620" y="988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0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86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24"/>
                  </a:lnTo>
                  <a:lnTo>
                    <a:pt x="679" y="1286"/>
                  </a:lnTo>
                  <a:close/>
                  <a:moveTo>
                    <a:pt x="274" y="1512"/>
                  </a:moveTo>
                  <a:lnTo>
                    <a:pt x="0" y="1679"/>
                  </a:lnTo>
                  <a:lnTo>
                    <a:pt x="0" y="1917"/>
                  </a:lnTo>
                  <a:lnTo>
                    <a:pt x="274" y="1750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1549;p25">
              <a:extLst>
                <a:ext uri="{FF2B5EF4-FFF2-40B4-BE49-F238E27FC236}">
                  <a16:creationId xmlns:a16="http://schemas.microsoft.com/office/drawing/2014/main" id="{15751187-6EB2-CBAD-F3FD-18C4B2FA25B7}"/>
                </a:ext>
              </a:extLst>
            </p:cNvPr>
            <p:cNvSpPr/>
            <p:nvPr/>
          </p:nvSpPr>
          <p:spPr>
            <a:xfrm>
              <a:off x="2467751" y="3060373"/>
              <a:ext cx="36409" cy="42479"/>
            </a:xfrm>
            <a:custGeom>
              <a:avLst/>
              <a:gdLst/>
              <a:ahLst/>
              <a:cxnLst/>
              <a:rect l="l" t="t" r="r" b="b"/>
              <a:pathLst>
                <a:path w="798" h="931" extrusionOk="0">
                  <a:moveTo>
                    <a:pt x="745" y="0"/>
                  </a:moveTo>
                  <a:cubicBezTo>
                    <a:pt x="735" y="0"/>
                    <a:pt x="725" y="2"/>
                    <a:pt x="715" y="5"/>
                  </a:cubicBezTo>
                  <a:lnTo>
                    <a:pt x="715" y="17"/>
                  </a:lnTo>
                  <a:cubicBezTo>
                    <a:pt x="667" y="40"/>
                    <a:pt x="643" y="88"/>
                    <a:pt x="643" y="147"/>
                  </a:cubicBezTo>
                  <a:cubicBezTo>
                    <a:pt x="643" y="182"/>
                    <a:pt x="662" y="204"/>
                    <a:pt x="686" y="204"/>
                  </a:cubicBezTo>
                  <a:cubicBezTo>
                    <a:pt x="695" y="204"/>
                    <a:pt x="705" y="202"/>
                    <a:pt x="715" y="195"/>
                  </a:cubicBezTo>
                  <a:cubicBezTo>
                    <a:pt x="762" y="159"/>
                    <a:pt x="786" y="112"/>
                    <a:pt x="798" y="64"/>
                  </a:cubicBezTo>
                  <a:cubicBezTo>
                    <a:pt x="798" y="18"/>
                    <a:pt x="776" y="0"/>
                    <a:pt x="745" y="0"/>
                  </a:cubicBezTo>
                  <a:close/>
                  <a:moveTo>
                    <a:pt x="433" y="186"/>
                  </a:moveTo>
                  <a:cubicBezTo>
                    <a:pt x="424" y="186"/>
                    <a:pt x="415" y="189"/>
                    <a:pt x="405" y="195"/>
                  </a:cubicBezTo>
                  <a:cubicBezTo>
                    <a:pt x="357" y="231"/>
                    <a:pt x="334" y="278"/>
                    <a:pt x="322" y="326"/>
                  </a:cubicBezTo>
                  <a:cubicBezTo>
                    <a:pt x="322" y="361"/>
                    <a:pt x="341" y="383"/>
                    <a:pt x="370" y="383"/>
                  </a:cubicBezTo>
                  <a:cubicBezTo>
                    <a:pt x="380" y="383"/>
                    <a:pt x="392" y="380"/>
                    <a:pt x="405" y="374"/>
                  </a:cubicBezTo>
                  <a:cubicBezTo>
                    <a:pt x="453" y="350"/>
                    <a:pt x="476" y="290"/>
                    <a:pt x="476" y="243"/>
                  </a:cubicBezTo>
                  <a:cubicBezTo>
                    <a:pt x="476" y="208"/>
                    <a:pt x="457" y="186"/>
                    <a:pt x="433" y="186"/>
                  </a:cubicBezTo>
                  <a:close/>
                  <a:moveTo>
                    <a:pt x="750" y="352"/>
                  </a:moveTo>
                  <a:cubicBezTo>
                    <a:pt x="739" y="352"/>
                    <a:pt x="727" y="355"/>
                    <a:pt x="715" y="362"/>
                  </a:cubicBezTo>
                  <a:lnTo>
                    <a:pt x="715" y="374"/>
                  </a:lnTo>
                  <a:cubicBezTo>
                    <a:pt x="667" y="398"/>
                    <a:pt x="643" y="445"/>
                    <a:pt x="643" y="505"/>
                  </a:cubicBezTo>
                  <a:cubicBezTo>
                    <a:pt x="643" y="536"/>
                    <a:pt x="659" y="552"/>
                    <a:pt x="680" y="552"/>
                  </a:cubicBezTo>
                  <a:cubicBezTo>
                    <a:pt x="691" y="552"/>
                    <a:pt x="703" y="548"/>
                    <a:pt x="715" y="540"/>
                  </a:cubicBezTo>
                  <a:cubicBezTo>
                    <a:pt x="762" y="517"/>
                    <a:pt x="786" y="469"/>
                    <a:pt x="798" y="409"/>
                  </a:cubicBezTo>
                  <a:cubicBezTo>
                    <a:pt x="798" y="375"/>
                    <a:pt x="779" y="352"/>
                    <a:pt x="750" y="352"/>
                  </a:cubicBezTo>
                  <a:close/>
                  <a:moveTo>
                    <a:pt x="105" y="376"/>
                  </a:moveTo>
                  <a:cubicBezTo>
                    <a:pt x="95" y="376"/>
                    <a:pt x="84" y="379"/>
                    <a:pt x="72" y="386"/>
                  </a:cubicBezTo>
                  <a:cubicBezTo>
                    <a:pt x="24" y="421"/>
                    <a:pt x="0" y="469"/>
                    <a:pt x="0" y="517"/>
                  </a:cubicBezTo>
                  <a:cubicBezTo>
                    <a:pt x="0" y="551"/>
                    <a:pt x="19" y="574"/>
                    <a:pt x="44" y="574"/>
                  </a:cubicBezTo>
                  <a:cubicBezTo>
                    <a:pt x="52" y="574"/>
                    <a:pt x="62" y="571"/>
                    <a:pt x="72" y="564"/>
                  </a:cubicBezTo>
                  <a:cubicBezTo>
                    <a:pt x="119" y="540"/>
                    <a:pt x="143" y="481"/>
                    <a:pt x="143" y="433"/>
                  </a:cubicBezTo>
                  <a:cubicBezTo>
                    <a:pt x="143" y="398"/>
                    <a:pt x="130" y="376"/>
                    <a:pt x="105" y="376"/>
                  </a:cubicBezTo>
                  <a:close/>
                  <a:moveTo>
                    <a:pt x="438" y="541"/>
                  </a:moveTo>
                  <a:cubicBezTo>
                    <a:pt x="428" y="541"/>
                    <a:pt x="416" y="545"/>
                    <a:pt x="405" y="552"/>
                  </a:cubicBezTo>
                  <a:cubicBezTo>
                    <a:pt x="357" y="576"/>
                    <a:pt x="334" y="624"/>
                    <a:pt x="322" y="683"/>
                  </a:cubicBezTo>
                  <a:cubicBezTo>
                    <a:pt x="322" y="718"/>
                    <a:pt x="341" y="740"/>
                    <a:pt x="370" y="740"/>
                  </a:cubicBezTo>
                  <a:cubicBezTo>
                    <a:pt x="380" y="740"/>
                    <a:pt x="392" y="737"/>
                    <a:pt x="405" y="731"/>
                  </a:cubicBezTo>
                  <a:cubicBezTo>
                    <a:pt x="453" y="695"/>
                    <a:pt x="476" y="648"/>
                    <a:pt x="476" y="600"/>
                  </a:cubicBezTo>
                  <a:cubicBezTo>
                    <a:pt x="476" y="559"/>
                    <a:pt x="460" y="541"/>
                    <a:pt x="438" y="541"/>
                  </a:cubicBezTo>
                  <a:close/>
                  <a:moveTo>
                    <a:pt x="100" y="727"/>
                  </a:moveTo>
                  <a:cubicBezTo>
                    <a:pt x="92" y="727"/>
                    <a:pt x="82" y="728"/>
                    <a:pt x="72" y="731"/>
                  </a:cubicBezTo>
                  <a:lnTo>
                    <a:pt x="72" y="743"/>
                  </a:lnTo>
                  <a:cubicBezTo>
                    <a:pt x="24" y="767"/>
                    <a:pt x="0" y="814"/>
                    <a:pt x="0" y="874"/>
                  </a:cubicBezTo>
                  <a:cubicBezTo>
                    <a:pt x="0" y="909"/>
                    <a:pt x="19" y="931"/>
                    <a:pt x="44" y="931"/>
                  </a:cubicBezTo>
                  <a:cubicBezTo>
                    <a:pt x="52" y="931"/>
                    <a:pt x="62" y="928"/>
                    <a:pt x="72" y="921"/>
                  </a:cubicBezTo>
                  <a:cubicBezTo>
                    <a:pt x="119" y="886"/>
                    <a:pt x="143" y="838"/>
                    <a:pt x="143" y="790"/>
                  </a:cubicBezTo>
                  <a:cubicBezTo>
                    <a:pt x="143" y="744"/>
                    <a:pt x="129" y="727"/>
                    <a:pt x="100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1550;p25">
              <a:extLst>
                <a:ext uri="{FF2B5EF4-FFF2-40B4-BE49-F238E27FC236}">
                  <a16:creationId xmlns:a16="http://schemas.microsoft.com/office/drawing/2014/main" id="{63922EDF-11A9-5428-1A86-D069CCC72893}"/>
                </a:ext>
              </a:extLst>
            </p:cNvPr>
            <p:cNvSpPr/>
            <p:nvPr/>
          </p:nvSpPr>
          <p:spPr>
            <a:xfrm>
              <a:off x="2168390" y="2896480"/>
              <a:ext cx="512871" cy="318389"/>
            </a:xfrm>
            <a:custGeom>
              <a:avLst/>
              <a:gdLst/>
              <a:ahLst/>
              <a:cxnLst/>
              <a:rect l="l" t="t" r="r" b="b"/>
              <a:pathLst>
                <a:path w="11241" h="6978" extrusionOk="0">
                  <a:moveTo>
                    <a:pt x="11240" y="489"/>
                  </a:moveTo>
                  <a:lnTo>
                    <a:pt x="10371" y="1"/>
                  </a:lnTo>
                  <a:lnTo>
                    <a:pt x="1" y="5990"/>
                  </a:lnTo>
                  <a:lnTo>
                    <a:pt x="1" y="6978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1551;p25">
              <a:extLst>
                <a:ext uri="{FF2B5EF4-FFF2-40B4-BE49-F238E27FC236}">
                  <a16:creationId xmlns:a16="http://schemas.microsoft.com/office/drawing/2014/main" id="{9AA1B4BE-4970-A283-499C-FDF10E945677}"/>
                </a:ext>
              </a:extLst>
            </p:cNvPr>
            <p:cNvSpPr/>
            <p:nvPr/>
          </p:nvSpPr>
          <p:spPr>
            <a:xfrm>
              <a:off x="2168390" y="2782412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90"/>
                  </a:moveTo>
                  <a:lnTo>
                    <a:pt x="1" y="8490"/>
                  </a:lnTo>
                  <a:lnTo>
                    <a:pt x="11240" y="2001"/>
                  </a:lnTo>
                  <a:lnTo>
                    <a:pt x="1124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1552;p25">
              <a:extLst>
                <a:ext uri="{FF2B5EF4-FFF2-40B4-BE49-F238E27FC236}">
                  <a16:creationId xmlns:a16="http://schemas.microsoft.com/office/drawing/2014/main" id="{726D2B74-59E7-15F7-FA30-837A8181B52F}"/>
                </a:ext>
              </a:extLst>
            </p:cNvPr>
            <p:cNvSpPr/>
            <p:nvPr/>
          </p:nvSpPr>
          <p:spPr>
            <a:xfrm>
              <a:off x="2200466" y="2956799"/>
              <a:ext cx="221646" cy="169004"/>
            </a:xfrm>
            <a:custGeom>
              <a:avLst/>
              <a:gdLst/>
              <a:ahLst/>
              <a:cxnLst/>
              <a:rect l="l" t="t" r="r" b="b"/>
              <a:pathLst>
                <a:path w="4858" h="3704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1553;p25">
              <a:extLst>
                <a:ext uri="{FF2B5EF4-FFF2-40B4-BE49-F238E27FC236}">
                  <a16:creationId xmlns:a16="http://schemas.microsoft.com/office/drawing/2014/main" id="{DDB45F1F-B393-2E79-35F6-3734A0F4AF81}"/>
                </a:ext>
              </a:extLst>
            </p:cNvPr>
            <p:cNvSpPr/>
            <p:nvPr/>
          </p:nvSpPr>
          <p:spPr>
            <a:xfrm>
              <a:off x="2453059" y="2894335"/>
              <a:ext cx="65791" cy="95088"/>
            </a:xfrm>
            <a:custGeom>
              <a:avLst/>
              <a:gdLst/>
              <a:ahLst/>
              <a:cxnLst/>
              <a:rect l="l" t="t" r="r" b="b"/>
              <a:pathLst>
                <a:path w="1442" h="2084" extrusionOk="0">
                  <a:moveTo>
                    <a:pt x="1441" y="0"/>
                  </a:moveTo>
                  <a:lnTo>
                    <a:pt x="1" y="822"/>
                  </a:lnTo>
                  <a:lnTo>
                    <a:pt x="1" y="2084"/>
                  </a:lnTo>
                  <a:lnTo>
                    <a:pt x="1441" y="1250"/>
                  </a:lnTo>
                  <a:lnTo>
                    <a:pt x="14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1554;p25">
              <a:extLst>
                <a:ext uri="{FF2B5EF4-FFF2-40B4-BE49-F238E27FC236}">
                  <a16:creationId xmlns:a16="http://schemas.microsoft.com/office/drawing/2014/main" id="{EDA6A2FB-2C99-BCFA-0988-351DBBC821D0}"/>
                </a:ext>
              </a:extLst>
            </p:cNvPr>
            <p:cNvSpPr/>
            <p:nvPr/>
          </p:nvSpPr>
          <p:spPr>
            <a:xfrm>
              <a:off x="2539979" y="2816085"/>
              <a:ext cx="128799" cy="119042"/>
            </a:xfrm>
            <a:custGeom>
              <a:avLst/>
              <a:gdLst/>
              <a:ahLst/>
              <a:cxnLst/>
              <a:rect l="l" t="t" r="r" b="b"/>
              <a:pathLst>
                <a:path w="2823" h="2609" extrusionOk="0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1555;p25">
              <a:extLst>
                <a:ext uri="{FF2B5EF4-FFF2-40B4-BE49-F238E27FC236}">
                  <a16:creationId xmlns:a16="http://schemas.microsoft.com/office/drawing/2014/main" id="{1DB274E0-5158-EDC6-5BC6-4614B2AD481E}"/>
                </a:ext>
              </a:extLst>
            </p:cNvPr>
            <p:cNvSpPr/>
            <p:nvPr/>
          </p:nvSpPr>
          <p:spPr>
            <a:xfrm>
              <a:off x="2553575" y="2832921"/>
              <a:ext cx="104892" cy="87514"/>
            </a:xfrm>
            <a:custGeom>
              <a:avLst/>
              <a:gdLst/>
              <a:ahLst/>
              <a:cxnLst/>
              <a:rect l="l" t="t" r="r" b="b"/>
              <a:pathLst>
                <a:path w="2299" h="1918" extrusionOk="0">
                  <a:moveTo>
                    <a:pt x="2298" y="1"/>
                  </a:moveTo>
                  <a:lnTo>
                    <a:pt x="2024" y="168"/>
                  </a:lnTo>
                  <a:lnTo>
                    <a:pt x="2024" y="406"/>
                  </a:lnTo>
                  <a:lnTo>
                    <a:pt x="2298" y="239"/>
                  </a:lnTo>
                  <a:lnTo>
                    <a:pt x="2298" y="1"/>
                  </a:lnTo>
                  <a:close/>
                  <a:moveTo>
                    <a:pt x="1893" y="239"/>
                  </a:moveTo>
                  <a:lnTo>
                    <a:pt x="1620" y="394"/>
                  </a:lnTo>
                  <a:lnTo>
                    <a:pt x="1620" y="632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58"/>
                  </a:moveTo>
                  <a:lnTo>
                    <a:pt x="2024" y="513"/>
                  </a:lnTo>
                  <a:lnTo>
                    <a:pt x="2024" y="751"/>
                  </a:lnTo>
                  <a:lnTo>
                    <a:pt x="2298" y="584"/>
                  </a:lnTo>
                  <a:lnTo>
                    <a:pt x="2298" y="358"/>
                  </a:lnTo>
                  <a:close/>
                  <a:moveTo>
                    <a:pt x="1489" y="477"/>
                  </a:moveTo>
                  <a:lnTo>
                    <a:pt x="1215" y="632"/>
                  </a:lnTo>
                  <a:lnTo>
                    <a:pt x="1215" y="870"/>
                  </a:lnTo>
                  <a:lnTo>
                    <a:pt x="1489" y="715"/>
                  </a:lnTo>
                  <a:lnTo>
                    <a:pt x="1489" y="477"/>
                  </a:lnTo>
                  <a:close/>
                  <a:moveTo>
                    <a:pt x="1893" y="584"/>
                  </a:moveTo>
                  <a:lnTo>
                    <a:pt x="1620" y="751"/>
                  </a:lnTo>
                  <a:lnTo>
                    <a:pt x="1620" y="989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108"/>
                  </a:lnTo>
                  <a:lnTo>
                    <a:pt x="1084" y="942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61"/>
                  </a:lnTo>
                  <a:lnTo>
                    <a:pt x="1489" y="822"/>
                  </a:lnTo>
                  <a:close/>
                  <a:moveTo>
                    <a:pt x="679" y="942"/>
                  </a:moveTo>
                  <a:lnTo>
                    <a:pt x="405" y="1096"/>
                  </a:lnTo>
                  <a:lnTo>
                    <a:pt x="405" y="1334"/>
                  </a:lnTo>
                  <a:lnTo>
                    <a:pt x="679" y="1180"/>
                  </a:lnTo>
                  <a:lnTo>
                    <a:pt x="679" y="942"/>
                  </a:lnTo>
                  <a:close/>
                  <a:moveTo>
                    <a:pt x="1084" y="1049"/>
                  </a:moveTo>
                  <a:lnTo>
                    <a:pt x="810" y="1215"/>
                  </a:lnTo>
                  <a:lnTo>
                    <a:pt x="810" y="1453"/>
                  </a:lnTo>
                  <a:lnTo>
                    <a:pt x="1084" y="1287"/>
                  </a:lnTo>
                  <a:lnTo>
                    <a:pt x="1084" y="1049"/>
                  </a:lnTo>
                  <a:close/>
                  <a:moveTo>
                    <a:pt x="274" y="1168"/>
                  </a:moveTo>
                  <a:lnTo>
                    <a:pt x="0" y="1311"/>
                  </a:lnTo>
                  <a:lnTo>
                    <a:pt x="0" y="1549"/>
                  </a:lnTo>
                  <a:lnTo>
                    <a:pt x="274" y="1406"/>
                  </a:lnTo>
                  <a:lnTo>
                    <a:pt x="274" y="1168"/>
                  </a:lnTo>
                  <a:close/>
                  <a:moveTo>
                    <a:pt x="679" y="1287"/>
                  </a:moveTo>
                  <a:lnTo>
                    <a:pt x="405" y="1442"/>
                  </a:lnTo>
                  <a:lnTo>
                    <a:pt x="405" y="1680"/>
                  </a:lnTo>
                  <a:lnTo>
                    <a:pt x="679" y="1525"/>
                  </a:lnTo>
                  <a:lnTo>
                    <a:pt x="679" y="1287"/>
                  </a:lnTo>
                  <a:close/>
                  <a:moveTo>
                    <a:pt x="274" y="1513"/>
                  </a:moveTo>
                  <a:lnTo>
                    <a:pt x="0" y="1680"/>
                  </a:lnTo>
                  <a:lnTo>
                    <a:pt x="0" y="1918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1556;p25">
              <a:extLst>
                <a:ext uri="{FF2B5EF4-FFF2-40B4-BE49-F238E27FC236}">
                  <a16:creationId xmlns:a16="http://schemas.microsoft.com/office/drawing/2014/main" id="{2B74E962-02E1-7807-D42A-9B0072E73725}"/>
                </a:ext>
              </a:extLst>
            </p:cNvPr>
            <p:cNvSpPr/>
            <p:nvPr/>
          </p:nvSpPr>
          <p:spPr>
            <a:xfrm>
              <a:off x="2467751" y="2923765"/>
              <a:ext cx="36409" cy="42205"/>
            </a:xfrm>
            <a:custGeom>
              <a:avLst/>
              <a:gdLst/>
              <a:ahLst/>
              <a:cxnLst/>
              <a:rect l="l" t="t" r="r" b="b"/>
              <a:pathLst>
                <a:path w="798" h="925" extrusionOk="0">
                  <a:moveTo>
                    <a:pt x="750" y="1"/>
                  </a:moveTo>
                  <a:cubicBezTo>
                    <a:pt x="739" y="1"/>
                    <a:pt x="727" y="4"/>
                    <a:pt x="715" y="10"/>
                  </a:cubicBezTo>
                  <a:cubicBezTo>
                    <a:pt x="667" y="34"/>
                    <a:pt x="643" y="82"/>
                    <a:pt x="643" y="141"/>
                  </a:cubicBezTo>
                  <a:cubicBezTo>
                    <a:pt x="643" y="178"/>
                    <a:pt x="664" y="193"/>
                    <a:pt x="690" y="193"/>
                  </a:cubicBezTo>
                  <a:cubicBezTo>
                    <a:pt x="698" y="193"/>
                    <a:pt x="706" y="192"/>
                    <a:pt x="715" y="189"/>
                  </a:cubicBezTo>
                  <a:cubicBezTo>
                    <a:pt x="762" y="153"/>
                    <a:pt x="786" y="105"/>
                    <a:pt x="798" y="58"/>
                  </a:cubicBezTo>
                  <a:cubicBezTo>
                    <a:pt x="798" y="23"/>
                    <a:pt x="779" y="1"/>
                    <a:pt x="750" y="1"/>
                  </a:cubicBezTo>
                  <a:close/>
                  <a:moveTo>
                    <a:pt x="433" y="179"/>
                  </a:moveTo>
                  <a:cubicBezTo>
                    <a:pt x="424" y="179"/>
                    <a:pt x="415" y="182"/>
                    <a:pt x="405" y="189"/>
                  </a:cubicBezTo>
                  <a:cubicBezTo>
                    <a:pt x="357" y="224"/>
                    <a:pt x="334" y="272"/>
                    <a:pt x="322" y="320"/>
                  </a:cubicBezTo>
                  <a:cubicBezTo>
                    <a:pt x="322" y="355"/>
                    <a:pt x="341" y="377"/>
                    <a:pt x="370" y="377"/>
                  </a:cubicBezTo>
                  <a:cubicBezTo>
                    <a:pt x="380" y="377"/>
                    <a:pt x="392" y="374"/>
                    <a:pt x="405" y="367"/>
                  </a:cubicBezTo>
                  <a:cubicBezTo>
                    <a:pt x="453" y="344"/>
                    <a:pt x="476" y="284"/>
                    <a:pt x="476" y="236"/>
                  </a:cubicBezTo>
                  <a:cubicBezTo>
                    <a:pt x="476" y="202"/>
                    <a:pt x="457" y="179"/>
                    <a:pt x="433" y="179"/>
                  </a:cubicBezTo>
                  <a:close/>
                  <a:moveTo>
                    <a:pt x="757" y="355"/>
                  </a:moveTo>
                  <a:cubicBezTo>
                    <a:pt x="745" y="355"/>
                    <a:pt x="730" y="359"/>
                    <a:pt x="715" y="367"/>
                  </a:cubicBezTo>
                  <a:cubicBezTo>
                    <a:pt x="667" y="391"/>
                    <a:pt x="643" y="439"/>
                    <a:pt x="643" y="486"/>
                  </a:cubicBezTo>
                  <a:cubicBezTo>
                    <a:pt x="643" y="521"/>
                    <a:pt x="662" y="543"/>
                    <a:pt x="686" y="543"/>
                  </a:cubicBezTo>
                  <a:cubicBezTo>
                    <a:pt x="695" y="543"/>
                    <a:pt x="705" y="540"/>
                    <a:pt x="715" y="534"/>
                  </a:cubicBezTo>
                  <a:cubicBezTo>
                    <a:pt x="762" y="510"/>
                    <a:pt x="786" y="463"/>
                    <a:pt x="798" y="403"/>
                  </a:cubicBezTo>
                  <a:cubicBezTo>
                    <a:pt x="798" y="371"/>
                    <a:pt x="782" y="355"/>
                    <a:pt x="757" y="355"/>
                  </a:cubicBezTo>
                  <a:close/>
                  <a:moveTo>
                    <a:pt x="105" y="370"/>
                  </a:moveTo>
                  <a:cubicBezTo>
                    <a:pt x="95" y="370"/>
                    <a:pt x="84" y="373"/>
                    <a:pt x="72" y="379"/>
                  </a:cubicBezTo>
                  <a:cubicBezTo>
                    <a:pt x="24" y="415"/>
                    <a:pt x="0" y="463"/>
                    <a:pt x="0" y="510"/>
                  </a:cubicBezTo>
                  <a:cubicBezTo>
                    <a:pt x="0" y="545"/>
                    <a:pt x="19" y="567"/>
                    <a:pt x="44" y="567"/>
                  </a:cubicBezTo>
                  <a:cubicBezTo>
                    <a:pt x="52" y="567"/>
                    <a:pt x="62" y="564"/>
                    <a:pt x="72" y="558"/>
                  </a:cubicBezTo>
                  <a:cubicBezTo>
                    <a:pt x="119" y="534"/>
                    <a:pt x="143" y="475"/>
                    <a:pt x="143" y="427"/>
                  </a:cubicBezTo>
                  <a:cubicBezTo>
                    <a:pt x="143" y="392"/>
                    <a:pt x="130" y="370"/>
                    <a:pt x="105" y="370"/>
                  </a:cubicBezTo>
                  <a:close/>
                  <a:moveTo>
                    <a:pt x="433" y="537"/>
                  </a:moveTo>
                  <a:cubicBezTo>
                    <a:pt x="424" y="537"/>
                    <a:pt x="415" y="540"/>
                    <a:pt x="405" y="546"/>
                  </a:cubicBezTo>
                  <a:cubicBezTo>
                    <a:pt x="357" y="570"/>
                    <a:pt x="334" y="617"/>
                    <a:pt x="322" y="677"/>
                  </a:cubicBezTo>
                  <a:cubicBezTo>
                    <a:pt x="322" y="712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5"/>
                  </a:cubicBezTo>
                  <a:cubicBezTo>
                    <a:pt x="453" y="689"/>
                    <a:pt x="476" y="641"/>
                    <a:pt x="476" y="594"/>
                  </a:cubicBezTo>
                  <a:cubicBezTo>
                    <a:pt x="476" y="559"/>
                    <a:pt x="457" y="537"/>
                    <a:pt x="433" y="537"/>
                  </a:cubicBezTo>
                  <a:close/>
                  <a:moveTo>
                    <a:pt x="105" y="727"/>
                  </a:moveTo>
                  <a:cubicBezTo>
                    <a:pt x="95" y="727"/>
                    <a:pt x="84" y="730"/>
                    <a:pt x="72" y="736"/>
                  </a:cubicBezTo>
                  <a:cubicBezTo>
                    <a:pt x="24" y="760"/>
                    <a:pt x="0" y="808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79"/>
                    <a:pt x="143" y="832"/>
                    <a:pt x="143" y="784"/>
                  </a:cubicBezTo>
                  <a:cubicBezTo>
                    <a:pt x="143" y="749"/>
                    <a:pt x="130" y="727"/>
                    <a:pt x="105" y="7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1557;p25">
              <a:extLst>
                <a:ext uri="{FF2B5EF4-FFF2-40B4-BE49-F238E27FC236}">
                  <a16:creationId xmlns:a16="http://schemas.microsoft.com/office/drawing/2014/main" id="{A79E6BC6-84A5-4382-432E-EFC49D601A1E}"/>
                </a:ext>
              </a:extLst>
            </p:cNvPr>
            <p:cNvSpPr/>
            <p:nvPr/>
          </p:nvSpPr>
          <p:spPr>
            <a:xfrm>
              <a:off x="2168390" y="2759599"/>
              <a:ext cx="512871" cy="318936"/>
            </a:xfrm>
            <a:custGeom>
              <a:avLst/>
              <a:gdLst/>
              <a:ahLst/>
              <a:cxnLst/>
              <a:rect l="l" t="t" r="r" b="b"/>
              <a:pathLst>
                <a:path w="11241" h="6990" extrusionOk="0">
                  <a:moveTo>
                    <a:pt x="11240" y="501"/>
                  </a:moveTo>
                  <a:lnTo>
                    <a:pt x="10371" y="1"/>
                  </a:lnTo>
                  <a:lnTo>
                    <a:pt x="1" y="5989"/>
                  </a:lnTo>
                  <a:lnTo>
                    <a:pt x="1" y="699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1558;p25">
              <a:extLst>
                <a:ext uri="{FF2B5EF4-FFF2-40B4-BE49-F238E27FC236}">
                  <a16:creationId xmlns:a16="http://schemas.microsoft.com/office/drawing/2014/main" id="{3171B1C2-16ED-86C9-7200-346BC1E5198E}"/>
                </a:ext>
              </a:extLst>
            </p:cNvPr>
            <p:cNvSpPr/>
            <p:nvPr/>
          </p:nvSpPr>
          <p:spPr>
            <a:xfrm>
              <a:off x="2168390" y="2645531"/>
              <a:ext cx="512871" cy="387377"/>
            </a:xfrm>
            <a:custGeom>
              <a:avLst/>
              <a:gdLst/>
              <a:ahLst/>
              <a:cxnLst/>
              <a:rect l="l" t="t" r="r" b="b"/>
              <a:pathLst>
                <a:path w="11241" h="8490" extrusionOk="0">
                  <a:moveTo>
                    <a:pt x="1" y="6489"/>
                  </a:moveTo>
                  <a:lnTo>
                    <a:pt x="1" y="8489"/>
                  </a:lnTo>
                  <a:lnTo>
                    <a:pt x="11240" y="2001"/>
                  </a:lnTo>
                  <a:lnTo>
                    <a:pt x="1124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1559;p25">
              <a:extLst>
                <a:ext uri="{FF2B5EF4-FFF2-40B4-BE49-F238E27FC236}">
                  <a16:creationId xmlns:a16="http://schemas.microsoft.com/office/drawing/2014/main" id="{4B3BC97D-7766-6347-E452-2AE5608711AC}"/>
                </a:ext>
              </a:extLst>
            </p:cNvPr>
            <p:cNvSpPr/>
            <p:nvPr/>
          </p:nvSpPr>
          <p:spPr>
            <a:xfrm>
              <a:off x="2200466" y="2819918"/>
              <a:ext cx="221646" cy="168959"/>
            </a:xfrm>
            <a:custGeom>
              <a:avLst/>
              <a:gdLst/>
              <a:ahLst/>
              <a:cxnLst/>
              <a:rect l="l" t="t" r="r" b="b"/>
              <a:pathLst>
                <a:path w="4858" h="3703" extrusionOk="0">
                  <a:moveTo>
                    <a:pt x="0" y="2798"/>
                  </a:moveTo>
                  <a:lnTo>
                    <a:pt x="0" y="3703"/>
                  </a:lnTo>
                  <a:lnTo>
                    <a:pt x="4858" y="905"/>
                  </a:lnTo>
                  <a:lnTo>
                    <a:pt x="4858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F587E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1560;p25">
              <a:extLst>
                <a:ext uri="{FF2B5EF4-FFF2-40B4-BE49-F238E27FC236}">
                  <a16:creationId xmlns:a16="http://schemas.microsoft.com/office/drawing/2014/main" id="{1871214B-7C27-EDAE-2163-021C6C05A969}"/>
                </a:ext>
              </a:extLst>
            </p:cNvPr>
            <p:cNvSpPr/>
            <p:nvPr/>
          </p:nvSpPr>
          <p:spPr>
            <a:xfrm>
              <a:off x="2453059" y="2757408"/>
              <a:ext cx="65791" cy="95681"/>
            </a:xfrm>
            <a:custGeom>
              <a:avLst/>
              <a:gdLst/>
              <a:ahLst/>
              <a:cxnLst/>
              <a:rect l="l" t="t" r="r" b="b"/>
              <a:pathLst>
                <a:path w="1442" h="2097" extrusionOk="0">
                  <a:moveTo>
                    <a:pt x="1441" y="1"/>
                  </a:moveTo>
                  <a:lnTo>
                    <a:pt x="1" y="834"/>
                  </a:lnTo>
                  <a:lnTo>
                    <a:pt x="1" y="2096"/>
                  </a:lnTo>
                  <a:lnTo>
                    <a:pt x="1441" y="1263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1561;p25">
              <a:extLst>
                <a:ext uri="{FF2B5EF4-FFF2-40B4-BE49-F238E27FC236}">
                  <a16:creationId xmlns:a16="http://schemas.microsoft.com/office/drawing/2014/main" id="{8D03D592-646E-8195-1D9F-04DE83D1DDFC}"/>
                </a:ext>
              </a:extLst>
            </p:cNvPr>
            <p:cNvSpPr/>
            <p:nvPr/>
          </p:nvSpPr>
          <p:spPr>
            <a:xfrm>
              <a:off x="2539979" y="2679204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32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1562;p25">
              <a:extLst>
                <a:ext uri="{FF2B5EF4-FFF2-40B4-BE49-F238E27FC236}">
                  <a16:creationId xmlns:a16="http://schemas.microsoft.com/office/drawing/2014/main" id="{61181109-3AC2-0553-DA2C-E4422065D222}"/>
                </a:ext>
              </a:extLst>
            </p:cNvPr>
            <p:cNvSpPr/>
            <p:nvPr/>
          </p:nvSpPr>
          <p:spPr>
            <a:xfrm>
              <a:off x="2553575" y="2696587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9"/>
                  </a:lnTo>
                  <a:lnTo>
                    <a:pt x="2298" y="0"/>
                  </a:lnTo>
                  <a:close/>
                  <a:moveTo>
                    <a:pt x="1893" y="239"/>
                  </a:moveTo>
                  <a:lnTo>
                    <a:pt x="1620" y="393"/>
                  </a:lnTo>
                  <a:lnTo>
                    <a:pt x="1620" y="631"/>
                  </a:lnTo>
                  <a:lnTo>
                    <a:pt x="1893" y="477"/>
                  </a:lnTo>
                  <a:lnTo>
                    <a:pt x="1893" y="239"/>
                  </a:lnTo>
                  <a:close/>
                  <a:moveTo>
                    <a:pt x="2298" y="346"/>
                  </a:moveTo>
                  <a:lnTo>
                    <a:pt x="2024" y="501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65"/>
                  </a:moveTo>
                  <a:lnTo>
                    <a:pt x="1215" y="620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65"/>
                  </a:lnTo>
                  <a:close/>
                  <a:moveTo>
                    <a:pt x="1893" y="584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22"/>
                  </a:lnTo>
                  <a:lnTo>
                    <a:pt x="1893" y="584"/>
                  </a:lnTo>
                  <a:close/>
                  <a:moveTo>
                    <a:pt x="1084" y="703"/>
                  </a:moveTo>
                  <a:lnTo>
                    <a:pt x="810" y="858"/>
                  </a:lnTo>
                  <a:lnTo>
                    <a:pt x="810" y="1096"/>
                  </a:lnTo>
                  <a:lnTo>
                    <a:pt x="1084" y="941"/>
                  </a:lnTo>
                  <a:lnTo>
                    <a:pt x="1084" y="703"/>
                  </a:lnTo>
                  <a:close/>
                  <a:moveTo>
                    <a:pt x="1489" y="822"/>
                  </a:moveTo>
                  <a:lnTo>
                    <a:pt x="1215" y="977"/>
                  </a:lnTo>
                  <a:lnTo>
                    <a:pt x="1215" y="1215"/>
                  </a:lnTo>
                  <a:lnTo>
                    <a:pt x="1489" y="1048"/>
                  </a:lnTo>
                  <a:lnTo>
                    <a:pt x="1489" y="822"/>
                  </a:lnTo>
                  <a:close/>
                  <a:moveTo>
                    <a:pt x="679" y="929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67"/>
                  </a:lnTo>
                  <a:lnTo>
                    <a:pt x="679" y="929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67"/>
                  </a:moveTo>
                  <a:lnTo>
                    <a:pt x="0" y="1322"/>
                  </a:lnTo>
                  <a:lnTo>
                    <a:pt x="0" y="1560"/>
                  </a:lnTo>
                  <a:lnTo>
                    <a:pt x="274" y="1405"/>
                  </a:lnTo>
                  <a:lnTo>
                    <a:pt x="274" y="1167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3"/>
                  </a:lnTo>
                  <a:lnTo>
                    <a:pt x="679" y="1274"/>
                  </a:lnTo>
                  <a:close/>
                  <a:moveTo>
                    <a:pt x="274" y="1513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1563;p25">
              <a:extLst>
                <a:ext uri="{FF2B5EF4-FFF2-40B4-BE49-F238E27FC236}">
                  <a16:creationId xmlns:a16="http://schemas.microsoft.com/office/drawing/2014/main" id="{87E2C0EB-F3C3-6567-409A-755BBE4191C2}"/>
                </a:ext>
              </a:extLst>
            </p:cNvPr>
            <p:cNvSpPr/>
            <p:nvPr/>
          </p:nvSpPr>
          <p:spPr>
            <a:xfrm>
              <a:off x="2467751" y="2786884"/>
              <a:ext cx="36409" cy="42160"/>
            </a:xfrm>
            <a:custGeom>
              <a:avLst/>
              <a:gdLst/>
              <a:ahLst/>
              <a:cxnLst/>
              <a:rect l="l" t="t" r="r" b="b"/>
              <a:pathLst>
                <a:path w="798" h="924" extrusionOk="0">
                  <a:moveTo>
                    <a:pt x="750" y="0"/>
                  </a:moveTo>
                  <a:cubicBezTo>
                    <a:pt x="739" y="0"/>
                    <a:pt x="727" y="3"/>
                    <a:pt x="715" y="10"/>
                  </a:cubicBezTo>
                  <a:cubicBezTo>
                    <a:pt x="667" y="46"/>
                    <a:pt x="643" y="93"/>
                    <a:pt x="643" y="141"/>
                  </a:cubicBezTo>
                  <a:cubicBezTo>
                    <a:pt x="643" y="176"/>
                    <a:pt x="662" y="198"/>
                    <a:pt x="686" y="198"/>
                  </a:cubicBezTo>
                  <a:cubicBezTo>
                    <a:pt x="695" y="198"/>
                    <a:pt x="705" y="195"/>
                    <a:pt x="715" y="188"/>
                  </a:cubicBezTo>
                  <a:cubicBezTo>
                    <a:pt x="762" y="165"/>
                    <a:pt x="786" y="117"/>
                    <a:pt x="798" y="57"/>
                  </a:cubicBezTo>
                  <a:cubicBezTo>
                    <a:pt x="798" y="23"/>
                    <a:pt x="779" y="0"/>
                    <a:pt x="750" y="0"/>
                  </a:cubicBezTo>
                  <a:close/>
                  <a:moveTo>
                    <a:pt x="433" y="191"/>
                  </a:moveTo>
                  <a:cubicBezTo>
                    <a:pt x="424" y="191"/>
                    <a:pt x="415" y="194"/>
                    <a:pt x="405" y="200"/>
                  </a:cubicBezTo>
                  <a:cubicBezTo>
                    <a:pt x="357" y="224"/>
                    <a:pt x="334" y="272"/>
                    <a:pt x="322" y="331"/>
                  </a:cubicBezTo>
                  <a:cubicBezTo>
                    <a:pt x="322" y="363"/>
                    <a:pt x="337" y="379"/>
                    <a:pt x="362" y="379"/>
                  </a:cubicBezTo>
                  <a:cubicBezTo>
                    <a:pt x="375" y="379"/>
                    <a:pt x="389" y="375"/>
                    <a:pt x="405" y="367"/>
                  </a:cubicBezTo>
                  <a:cubicBezTo>
                    <a:pt x="453" y="343"/>
                    <a:pt x="476" y="296"/>
                    <a:pt x="476" y="248"/>
                  </a:cubicBezTo>
                  <a:cubicBezTo>
                    <a:pt x="476" y="213"/>
                    <a:pt x="457" y="191"/>
                    <a:pt x="433" y="191"/>
                  </a:cubicBezTo>
                  <a:close/>
                  <a:moveTo>
                    <a:pt x="750" y="358"/>
                  </a:moveTo>
                  <a:cubicBezTo>
                    <a:pt x="739" y="358"/>
                    <a:pt x="727" y="361"/>
                    <a:pt x="715" y="367"/>
                  </a:cubicBezTo>
                  <a:cubicBezTo>
                    <a:pt x="667" y="391"/>
                    <a:pt x="643" y="450"/>
                    <a:pt x="643" y="498"/>
                  </a:cubicBezTo>
                  <a:cubicBezTo>
                    <a:pt x="643" y="533"/>
                    <a:pt x="662" y="555"/>
                    <a:pt x="686" y="555"/>
                  </a:cubicBezTo>
                  <a:cubicBezTo>
                    <a:pt x="695" y="555"/>
                    <a:pt x="705" y="552"/>
                    <a:pt x="715" y="546"/>
                  </a:cubicBezTo>
                  <a:cubicBezTo>
                    <a:pt x="762" y="510"/>
                    <a:pt x="786" y="462"/>
                    <a:pt x="798" y="415"/>
                  </a:cubicBezTo>
                  <a:cubicBezTo>
                    <a:pt x="798" y="380"/>
                    <a:pt x="779" y="358"/>
                    <a:pt x="750" y="358"/>
                  </a:cubicBezTo>
                  <a:close/>
                  <a:moveTo>
                    <a:pt x="110" y="379"/>
                  </a:moveTo>
                  <a:cubicBezTo>
                    <a:pt x="99" y="379"/>
                    <a:pt x="87" y="383"/>
                    <a:pt x="72" y="391"/>
                  </a:cubicBezTo>
                  <a:cubicBezTo>
                    <a:pt x="24" y="415"/>
                    <a:pt x="0" y="462"/>
                    <a:pt x="0" y="522"/>
                  </a:cubicBezTo>
                  <a:cubicBezTo>
                    <a:pt x="0" y="548"/>
                    <a:pt x="19" y="567"/>
                    <a:pt x="42" y="567"/>
                  </a:cubicBezTo>
                  <a:cubicBezTo>
                    <a:pt x="52" y="567"/>
                    <a:pt x="62" y="564"/>
                    <a:pt x="72" y="557"/>
                  </a:cubicBezTo>
                  <a:cubicBezTo>
                    <a:pt x="119" y="534"/>
                    <a:pt x="143" y="486"/>
                    <a:pt x="143" y="438"/>
                  </a:cubicBezTo>
                  <a:cubicBezTo>
                    <a:pt x="143" y="398"/>
                    <a:pt x="132" y="379"/>
                    <a:pt x="110" y="379"/>
                  </a:cubicBezTo>
                  <a:close/>
                  <a:moveTo>
                    <a:pt x="439" y="546"/>
                  </a:moveTo>
                  <a:cubicBezTo>
                    <a:pt x="429" y="546"/>
                    <a:pt x="417" y="550"/>
                    <a:pt x="405" y="557"/>
                  </a:cubicBezTo>
                  <a:cubicBezTo>
                    <a:pt x="357" y="581"/>
                    <a:pt x="334" y="629"/>
                    <a:pt x="322" y="677"/>
                  </a:cubicBezTo>
                  <a:cubicBezTo>
                    <a:pt x="322" y="711"/>
                    <a:pt x="341" y="734"/>
                    <a:pt x="370" y="734"/>
                  </a:cubicBezTo>
                  <a:cubicBezTo>
                    <a:pt x="380" y="734"/>
                    <a:pt x="392" y="731"/>
                    <a:pt x="405" y="724"/>
                  </a:cubicBezTo>
                  <a:cubicBezTo>
                    <a:pt x="453" y="700"/>
                    <a:pt x="476" y="653"/>
                    <a:pt x="476" y="593"/>
                  </a:cubicBezTo>
                  <a:cubicBezTo>
                    <a:pt x="476" y="561"/>
                    <a:pt x="461" y="546"/>
                    <a:pt x="439" y="546"/>
                  </a:cubicBezTo>
                  <a:close/>
                  <a:moveTo>
                    <a:pt x="111" y="736"/>
                  </a:moveTo>
                  <a:cubicBezTo>
                    <a:pt x="101" y="736"/>
                    <a:pt x="87" y="740"/>
                    <a:pt x="72" y="748"/>
                  </a:cubicBezTo>
                  <a:cubicBezTo>
                    <a:pt x="24" y="772"/>
                    <a:pt x="0" y="819"/>
                    <a:pt x="0" y="867"/>
                  </a:cubicBezTo>
                  <a:cubicBezTo>
                    <a:pt x="0" y="902"/>
                    <a:pt x="19" y="924"/>
                    <a:pt x="44" y="924"/>
                  </a:cubicBezTo>
                  <a:cubicBezTo>
                    <a:pt x="52" y="924"/>
                    <a:pt x="62" y="921"/>
                    <a:pt x="72" y="915"/>
                  </a:cubicBezTo>
                  <a:cubicBezTo>
                    <a:pt x="119" y="891"/>
                    <a:pt x="143" y="843"/>
                    <a:pt x="143" y="784"/>
                  </a:cubicBezTo>
                  <a:cubicBezTo>
                    <a:pt x="143" y="752"/>
                    <a:pt x="132" y="736"/>
                    <a:pt x="111" y="73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1564;p25">
              <a:extLst>
                <a:ext uri="{FF2B5EF4-FFF2-40B4-BE49-F238E27FC236}">
                  <a16:creationId xmlns:a16="http://schemas.microsoft.com/office/drawing/2014/main" id="{C66C7A13-306F-C0B8-470B-28F5C88531F7}"/>
                </a:ext>
              </a:extLst>
            </p:cNvPr>
            <p:cNvSpPr/>
            <p:nvPr/>
          </p:nvSpPr>
          <p:spPr>
            <a:xfrm>
              <a:off x="2168390" y="2623265"/>
              <a:ext cx="512871" cy="318389"/>
            </a:xfrm>
            <a:custGeom>
              <a:avLst/>
              <a:gdLst/>
              <a:ahLst/>
              <a:cxnLst/>
              <a:rect l="l" t="t" r="r" b="b"/>
              <a:pathLst>
                <a:path w="11241" h="6978" extrusionOk="0">
                  <a:moveTo>
                    <a:pt x="11240" y="488"/>
                  </a:moveTo>
                  <a:lnTo>
                    <a:pt x="10371" y="0"/>
                  </a:lnTo>
                  <a:lnTo>
                    <a:pt x="1" y="5989"/>
                  </a:lnTo>
                  <a:lnTo>
                    <a:pt x="1" y="6977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1565;p25">
              <a:extLst>
                <a:ext uri="{FF2B5EF4-FFF2-40B4-BE49-F238E27FC236}">
                  <a16:creationId xmlns:a16="http://schemas.microsoft.com/office/drawing/2014/main" id="{AAC216A0-FBBF-14CC-C980-9731964382A2}"/>
                </a:ext>
              </a:extLst>
            </p:cNvPr>
            <p:cNvSpPr/>
            <p:nvPr/>
          </p:nvSpPr>
          <p:spPr>
            <a:xfrm>
              <a:off x="1576240" y="1917048"/>
              <a:ext cx="144038" cy="1465190"/>
            </a:xfrm>
            <a:custGeom>
              <a:avLst/>
              <a:gdLst/>
              <a:ahLst/>
              <a:cxnLst/>
              <a:rect l="l" t="t" r="r" b="b"/>
              <a:pathLst>
                <a:path w="3157" h="32112" extrusionOk="0">
                  <a:moveTo>
                    <a:pt x="1" y="0"/>
                  </a:moveTo>
                  <a:lnTo>
                    <a:pt x="561" y="321"/>
                  </a:lnTo>
                  <a:lnTo>
                    <a:pt x="561" y="3322"/>
                  </a:lnTo>
                  <a:lnTo>
                    <a:pt x="1" y="3000"/>
                  </a:lnTo>
                  <a:close/>
                  <a:moveTo>
                    <a:pt x="870" y="3489"/>
                  </a:moveTo>
                  <a:lnTo>
                    <a:pt x="1430" y="3810"/>
                  </a:lnTo>
                  <a:lnTo>
                    <a:pt x="1430" y="810"/>
                  </a:lnTo>
                  <a:lnTo>
                    <a:pt x="870" y="500"/>
                  </a:lnTo>
                  <a:close/>
                  <a:moveTo>
                    <a:pt x="1739" y="3989"/>
                  </a:moveTo>
                  <a:lnTo>
                    <a:pt x="2287" y="4310"/>
                  </a:lnTo>
                  <a:lnTo>
                    <a:pt x="2287" y="1322"/>
                  </a:lnTo>
                  <a:lnTo>
                    <a:pt x="1739" y="1000"/>
                  </a:lnTo>
                  <a:close/>
                  <a:moveTo>
                    <a:pt x="2597" y="4489"/>
                  </a:moveTo>
                  <a:lnTo>
                    <a:pt x="3156" y="4810"/>
                  </a:lnTo>
                  <a:lnTo>
                    <a:pt x="3156" y="1810"/>
                  </a:lnTo>
                  <a:lnTo>
                    <a:pt x="2597" y="1500"/>
                  </a:lnTo>
                  <a:close/>
                  <a:moveTo>
                    <a:pt x="1" y="6310"/>
                  </a:moveTo>
                  <a:lnTo>
                    <a:pt x="561" y="6620"/>
                  </a:lnTo>
                  <a:lnTo>
                    <a:pt x="561" y="3631"/>
                  </a:lnTo>
                  <a:lnTo>
                    <a:pt x="1" y="3310"/>
                  </a:lnTo>
                  <a:close/>
                  <a:moveTo>
                    <a:pt x="870" y="6810"/>
                  </a:moveTo>
                  <a:lnTo>
                    <a:pt x="1430" y="7120"/>
                  </a:lnTo>
                  <a:lnTo>
                    <a:pt x="1430" y="4131"/>
                  </a:lnTo>
                  <a:lnTo>
                    <a:pt x="870" y="3810"/>
                  </a:lnTo>
                  <a:close/>
                  <a:moveTo>
                    <a:pt x="1727" y="7310"/>
                  </a:moveTo>
                  <a:lnTo>
                    <a:pt x="2287" y="7620"/>
                  </a:lnTo>
                  <a:lnTo>
                    <a:pt x="2287" y="4632"/>
                  </a:lnTo>
                  <a:lnTo>
                    <a:pt x="1727" y="4310"/>
                  </a:lnTo>
                  <a:close/>
                  <a:moveTo>
                    <a:pt x="2597" y="7811"/>
                  </a:moveTo>
                  <a:lnTo>
                    <a:pt x="3156" y="8120"/>
                  </a:lnTo>
                  <a:lnTo>
                    <a:pt x="3156" y="5132"/>
                  </a:lnTo>
                  <a:lnTo>
                    <a:pt x="2608" y="4810"/>
                  </a:lnTo>
                  <a:close/>
                  <a:moveTo>
                    <a:pt x="1" y="9620"/>
                  </a:moveTo>
                  <a:lnTo>
                    <a:pt x="561" y="9942"/>
                  </a:lnTo>
                  <a:lnTo>
                    <a:pt x="561" y="6941"/>
                  </a:lnTo>
                  <a:lnTo>
                    <a:pt x="1" y="6620"/>
                  </a:lnTo>
                  <a:close/>
                  <a:moveTo>
                    <a:pt x="870" y="10120"/>
                  </a:moveTo>
                  <a:lnTo>
                    <a:pt x="1430" y="10442"/>
                  </a:lnTo>
                  <a:lnTo>
                    <a:pt x="1430" y="7441"/>
                  </a:lnTo>
                  <a:lnTo>
                    <a:pt x="870" y="7120"/>
                  </a:lnTo>
                  <a:close/>
                  <a:moveTo>
                    <a:pt x="1727" y="10620"/>
                  </a:moveTo>
                  <a:lnTo>
                    <a:pt x="2287" y="10942"/>
                  </a:lnTo>
                  <a:lnTo>
                    <a:pt x="2287" y="7941"/>
                  </a:lnTo>
                  <a:lnTo>
                    <a:pt x="1727" y="7620"/>
                  </a:lnTo>
                  <a:close/>
                  <a:moveTo>
                    <a:pt x="2597" y="11120"/>
                  </a:moveTo>
                  <a:lnTo>
                    <a:pt x="3156" y="11430"/>
                  </a:lnTo>
                  <a:lnTo>
                    <a:pt x="3156" y="8442"/>
                  </a:lnTo>
                  <a:lnTo>
                    <a:pt x="2608" y="8120"/>
                  </a:lnTo>
                  <a:close/>
                  <a:moveTo>
                    <a:pt x="1" y="23670"/>
                  </a:moveTo>
                  <a:lnTo>
                    <a:pt x="561" y="23991"/>
                  </a:lnTo>
                  <a:lnTo>
                    <a:pt x="561" y="20991"/>
                  </a:lnTo>
                  <a:lnTo>
                    <a:pt x="1" y="20669"/>
                  </a:lnTo>
                  <a:close/>
                  <a:moveTo>
                    <a:pt x="870" y="24170"/>
                  </a:moveTo>
                  <a:lnTo>
                    <a:pt x="1430" y="24491"/>
                  </a:lnTo>
                  <a:lnTo>
                    <a:pt x="1430" y="21491"/>
                  </a:lnTo>
                  <a:lnTo>
                    <a:pt x="870" y="21169"/>
                  </a:lnTo>
                  <a:close/>
                  <a:moveTo>
                    <a:pt x="1727" y="24670"/>
                  </a:moveTo>
                  <a:lnTo>
                    <a:pt x="2287" y="24991"/>
                  </a:lnTo>
                  <a:lnTo>
                    <a:pt x="2287" y="21991"/>
                  </a:lnTo>
                  <a:lnTo>
                    <a:pt x="1727" y="21669"/>
                  </a:lnTo>
                  <a:close/>
                  <a:moveTo>
                    <a:pt x="2597" y="25170"/>
                  </a:moveTo>
                  <a:lnTo>
                    <a:pt x="3156" y="25491"/>
                  </a:lnTo>
                  <a:lnTo>
                    <a:pt x="3156" y="22491"/>
                  </a:lnTo>
                  <a:lnTo>
                    <a:pt x="2608" y="22169"/>
                  </a:lnTo>
                  <a:close/>
                  <a:moveTo>
                    <a:pt x="1" y="26980"/>
                  </a:moveTo>
                  <a:lnTo>
                    <a:pt x="561" y="27301"/>
                  </a:lnTo>
                  <a:lnTo>
                    <a:pt x="561" y="24301"/>
                  </a:lnTo>
                  <a:lnTo>
                    <a:pt x="1" y="23979"/>
                  </a:lnTo>
                  <a:close/>
                  <a:moveTo>
                    <a:pt x="870" y="27480"/>
                  </a:moveTo>
                  <a:lnTo>
                    <a:pt x="1430" y="27801"/>
                  </a:lnTo>
                  <a:lnTo>
                    <a:pt x="1430" y="24801"/>
                  </a:lnTo>
                  <a:lnTo>
                    <a:pt x="870" y="24491"/>
                  </a:lnTo>
                  <a:close/>
                  <a:moveTo>
                    <a:pt x="1739" y="27980"/>
                  </a:moveTo>
                  <a:lnTo>
                    <a:pt x="2287" y="28301"/>
                  </a:lnTo>
                  <a:lnTo>
                    <a:pt x="2287" y="25301"/>
                  </a:lnTo>
                  <a:lnTo>
                    <a:pt x="1739" y="24991"/>
                  </a:lnTo>
                  <a:close/>
                  <a:moveTo>
                    <a:pt x="2597" y="28480"/>
                  </a:moveTo>
                  <a:lnTo>
                    <a:pt x="3156" y="28801"/>
                  </a:lnTo>
                  <a:lnTo>
                    <a:pt x="3156" y="25801"/>
                  </a:lnTo>
                  <a:lnTo>
                    <a:pt x="2608" y="25491"/>
                  </a:lnTo>
                  <a:close/>
                  <a:moveTo>
                    <a:pt x="1" y="30289"/>
                  </a:moveTo>
                  <a:lnTo>
                    <a:pt x="561" y="30611"/>
                  </a:lnTo>
                  <a:lnTo>
                    <a:pt x="561" y="27622"/>
                  </a:lnTo>
                  <a:lnTo>
                    <a:pt x="1" y="27301"/>
                  </a:lnTo>
                  <a:close/>
                  <a:moveTo>
                    <a:pt x="870" y="30790"/>
                  </a:moveTo>
                  <a:lnTo>
                    <a:pt x="1430" y="31111"/>
                  </a:lnTo>
                  <a:lnTo>
                    <a:pt x="1430" y="28123"/>
                  </a:lnTo>
                  <a:lnTo>
                    <a:pt x="870" y="27801"/>
                  </a:lnTo>
                  <a:close/>
                  <a:moveTo>
                    <a:pt x="1727" y="31290"/>
                  </a:moveTo>
                  <a:lnTo>
                    <a:pt x="2287" y="31611"/>
                  </a:lnTo>
                  <a:lnTo>
                    <a:pt x="2287" y="28623"/>
                  </a:lnTo>
                  <a:lnTo>
                    <a:pt x="1727" y="28301"/>
                  </a:lnTo>
                  <a:close/>
                  <a:moveTo>
                    <a:pt x="2597" y="31790"/>
                  </a:moveTo>
                  <a:lnTo>
                    <a:pt x="3156" y="32111"/>
                  </a:lnTo>
                  <a:lnTo>
                    <a:pt x="3156" y="29111"/>
                  </a:lnTo>
                  <a:lnTo>
                    <a:pt x="2597" y="288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1566;p25">
              <a:extLst>
                <a:ext uri="{FF2B5EF4-FFF2-40B4-BE49-F238E27FC236}">
                  <a16:creationId xmlns:a16="http://schemas.microsoft.com/office/drawing/2014/main" id="{9485D5BA-4AD0-7F0B-AC36-FE0BB1DD4744}"/>
                </a:ext>
              </a:extLst>
            </p:cNvPr>
            <p:cNvSpPr/>
            <p:nvPr/>
          </p:nvSpPr>
          <p:spPr>
            <a:xfrm>
              <a:off x="2681241" y="1803482"/>
              <a:ext cx="39146" cy="1502696"/>
            </a:xfrm>
            <a:custGeom>
              <a:avLst/>
              <a:gdLst/>
              <a:ahLst/>
              <a:cxnLst/>
              <a:rect l="l" t="t" r="r" b="b"/>
              <a:pathLst>
                <a:path w="858" h="32934" extrusionOk="0">
                  <a:moveTo>
                    <a:pt x="858" y="32933"/>
                  </a:moveTo>
                  <a:lnTo>
                    <a:pt x="0" y="32433"/>
                  </a:lnTo>
                  <a:lnTo>
                    <a:pt x="0" y="489"/>
                  </a:lnTo>
                  <a:lnTo>
                    <a:pt x="8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1567;p25">
              <a:extLst>
                <a:ext uri="{FF2B5EF4-FFF2-40B4-BE49-F238E27FC236}">
                  <a16:creationId xmlns:a16="http://schemas.microsoft.com/office/drawing/2014/main" id="{56E72B29-4104-E573-A9E3-762AF4E96E72}"/>
                </a:ext>
              </a:extLst>
            </p:cNvPr>
            <p:cNvSpPr/>
            <p:nvPr/>
          </p:nvSpPr>
          <p:spPr>
            <a:xfrm>
              <a:off x="2168390" y="3283307"/>
              <a:ext cx="551971" cy="341750"/>
            </a:xfrm>
            <a:custGeom>
              <a:avLst/>
              <a:gdLst/>
              <a:ahLst/>
              <a:cxnLst/>
              <a:rect l="l" t="t" r="r" b="b"/>
              <a:pathLst>
                <a:path w="12098" h="7490" extrusionOk="0">
                  <a:moveTo>
                    <a:pt x="1" y="7489"/>
                  </a:moveTo>
                  <a:lnTo>
                    <a:pt x="1" y="6489"/>
                  </a:lnTo>
                  <a:lnTo>
                    <a:pt x="11240" y="0"/>
                  </a:lnTo>
                  <a:lnTo>
                    <a:pt x="12098" y="50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1568;p25">
              <a:extLst>
                <a:ext uri="{FF2B5EF4-FFF2-40B4-BE49-F238E27FC236}">
                  <a16:creationId xmlns:a16="http://schemas.microsoft.com/office/drawing/2014/main" id="{218853B4-6DFD-994C-EEA8-55F89B010BAE}"/>
                </a:ext>
              </a:extLst>
            </p:cNvPr>
            <p:cNvSpPr/>
            <p:nvPr/>
          </p:nvSpPr>
          <p:spPr>
            <a:xfrm>
              <a:off x="2168390" y="3333816"/>
              <a:ext cx="551971" cy="427028"/>
            </a:xfrm>
            <a:custGeom>
              <a:avLst/>
              <a:gdLst/>
              <a:ahLst/>
              <a:cxnLst/>
              <a:rect l="l" t="t" r="r" b="b"/>
              <a:pathLst>
                <a:path w="12098" h="9359" extrusionOk="0">
                  <a:moveTo>
                    <a:pt x="1" y="6989"/>
                  </a:moveTo>
                  <a:lnTo>
                    <a:pt x="12098" y="0"/>
                  </a:lnTo>
                  <a:lnTo>
                    <a:pt x="12098" y="2370"/>
                  </a:lnTo>
                  <a:lnTo>
                    <a:pt x="1" y="9359"/>
                  </a:lnTo>
                  <a:close/>
                </a:path>
              </a:pathLst>
            </a:custGeom>
            <a:solidFill>
              <a:srgbClr val="3519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1569;p25">
              <a:extLst>
                <a:ext uri="{FF2B5EF4-FFF2-40B4-BE49-F238E27FC236}">
                  <a16:creationId xmlns:a16="http://schemas.microsoft.com/office/drawing/2014/main" id="{A903649B-8A1E-4B0E-B429-6A396954E33D}"/>
                </a:ext>
              </a:extLst>
            </p:cNvPr>
            <p:cNvSpPr/>
            <p:nvPr/>
          </p:nvSpPr>
          <p:spPr>
            <a:xfrm>
              <a:off x="2168390" y="3306120"/>
              <a:ext cx="551971" cy="357491"/>
            </a:xfrm>
            <a:custGeom>
              <a:avLst/>
              <a:gdLst/>
              <a:ahLst/>
              <a:cxnLst/>
              <a:rect l="l" t="t" r="r" b="b"/>
              <a:pathLst>
                <a:path w="12098" h="7835" extrusionOk="0">
                  <a:moveTo>
                    <a:pt x="1" y="6989"/>
                  </a:moveTo>
                  <a:lnTo>
                    <a:pt x="12098" y="0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1570;p25">
              <a:extLst>
                <a:ext uri="{FF2B5EF4-FFF2-40B4-BE49-F238E27FC236}">
                  <a16:creationId xmlns:a16="http://schemas.microsoft.com/office/drawing/2014/main" id="{16CDF0BD-CC97-71FB-9D54-55A69A0871F1}"/>
                </a:ext>
              </a:extLst>
            </p:cNvPr>
            <p:cNvSpPr/>
            <p:nvPr/>
          </p:nvSpPr>
          <p:spPr>
            <a:xfrm>
              <a:off x="2168390" y="3403352"/>
              <a:ext cx="551971" cy="357491"/>
            </a:xfrm>
            <a:custGeom>
              <a:avLst/>
              <a:gdLst/>
              <a:ahLst/>
              <a:cxnLst/>
              <a:rect l="l" t="t" r="r" b="b"/>
              <a:pathLst>
                <a:path w="12098" h="7835" extrusionOk="0">
                  <a:moveTo>
                    <a:pt x="1" y="6989"/>
                  </a:moveTo>
                  <a:lnTo>
                    <a:pt x="12098" y="0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1571;p25">
              <a:extLst>
                <a:ext uri="{FF2B5EF4-FFF2-40B4-BE49-F238E27FC236}">
                  <a16:creationId xmlns:a16="http://schemas.microsoft.com/office/drawing/2014/main" id="{B366F16C-2333-FF0D-5F8E-7DB69A3A6774}"/>
                </a:ext>
              </a:extLst>
            </p:cNvPr>
            <p:cNvSpPr/>
            <p:nvPr/>
          </p:nvSpPr>
          <p:spPr>
            <a:xfrm>
              <a:off x="2168390" y="3354987"/>
              <a:ext cx="551971" cy="357537"/>
            </a:xfrm>
            <a:custGeom>
              <a:avLst/>
              <a:gdLst/>
              <a:ahLst/>
              <a:cxnLst/>
              <a:rect l="l" t="t" r="r" b="b"/>
              <a:pathLst>
                <a:path w="12098" h="7836" extrusionOk="0">
                  <a:moveTo>
                    <a:pt x="1" y="6978"/>
                  </a:moveTo>
                  <a:lnTo>
                    <a:pt x="12098" y="1"/>
                  </a:lnTo>
                  <a:lnTo>
                    <a:pt x="12098" y="846"/>
                  </a:lnTo>
                  <a:lnTo>
                    <a:pt x="1" y="78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1572;p25">
              <a:extLst>
                <a:ext uri="{FF2B5EF4-FFF2-40B4-BE49-F238E27FC236}">
                  <a16:creationId xmlns:a16="http://schemas.microsoft.com/office/drawing/2014/main" id="{55C0124B-C929-C715-CE4A-78706E0AF3A7}"/>
                </a:ext>
              </a:extLst>
            </p:cNvPr>
            <p:cNvSpPr/>
            <p:nvPr/>
          </p:nvSpPr>
          <p:spPr>
            <a:xfrm>
              <a:off x="2143432" y="2797104"/>
              <a:ext cx="34264" cy="110829"/>
            </a:xfrm>
            <a:custGeom>
              <a:avLst/>
              <a:gdLst/>
              <a:ahLst/>
              <a:cxnLst/>
              <a:rect l="l" t="t" r="r" b="b"/>
              <a:pathLst>
                <a:path w="751" h="2429" extrusionOk="0">
                  <a:moveTo>
                    <a:pt x="524" y="2429"/>
                  </a:moveTo>
                  <a:cubicBezTo>
                    <a:pt x="476" y="2417"/>
                    <a:pt x="441" y="2417"/>
                    <a:pt x="405" y="2393"/>
                  </a:cubicBezTo>
                  <a:lnTo>
                    <a:pt x="107" y="2227"/>
                  </a:lnTo>
                  <a:cubicBezTo>
                    <a:pt x="60" y="2191"/>
                    <a:pt x="48" y="2131"/>
                    <a:pt x="72" y="2096"/>
                  </a:cubicBezTo>
                  <a:cubicBezTo>
                    <a:pt x="95" y="2048"/>
                    <a:pt x="155" y="2024"/>
                    <a:pt x="203" y="2060"/>
                  </a:cubicBezTo>
                  <a:lnTo>
                    <a:pt x="500" y="2227"/>
                  </a:lnTo>
                  <a:cubicBezTo>
                    <a:pt x="512" y="2238"/>
                    <a:pt x="536" y="2238"/>
                    <a:pt x="548" y="2227"/>
                  </a:cubicBezTo>
                  <a:cubicBezTo>
                    <a:pt x="560" y="2215"/>
                    <a:pt x="560" y="2203"/>
                    <a:pt x="560" y="2191"/>
                  </a:cubicBezTo>
                  <a:lnTo>
                    <a:pt x="560" y="619"/>
                  </a:lnTo>
                  <a:cubicBezTo>
                    <a:pt x="560" y="536"/>
                    <a:pt x="524" y="464"/>
                    <a:pt x="453" y="417"/>
                  </a:cubicBezTo>
                  <a:lnTo>
                    <a:pt x="107" y="226"/>
                  </a:lnTo>
                  <a:cubicBezTo>
                    <a:pt x="0" y="155"/>
                    <a:pt x="95" y="0"/>
                    <a:pt x="203" y="60"/>
                  </a:cubicBezTo>
                  <a:lnTo>
                    <a:pt x="548" y="250"/>
                  </a:lnTo>
                  <a:cubicBezTo>
                    <a:pt x="679" y="333"/>
                    <a:pt x="750" y="464"/>
                    <a:pt x="750" y="619"/>
                  </a:cubicBezTo>
                  <a:lnTo>
                    <a:pt x="750" y="2191"/>
                  </a:lnTo>
                  <a:cubicBezTo>
                    <a:pt x="750" y="2262"/>
                    <a:pt x="714" y="2346"/>
                    <a:pt x="643" y="2381"/>
                  </a:cubicBezTo>
                  <a:cubicBezTo>
                    <a:pt x="607" y="2405"/>
                    <a:pt x="560" y="2417"/>
                    <a:pt x="524" y="242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1573;p25">
              <a:extLst>
                <a:ext uri="{FF2B5EF4-FFF2-40B4-BE49-F238E27FC236}">
                  <a16:creationId xmlns:a16="http://schemas.microsoft.com/office/drawing/2014/main" id="{284C66F8-7A9D-88F8-9E7E-6B7C4E1C183E}"/>
                </a:ext>
              </a:extLst>
            </p:cNvPr>
            <p:cNvSpPr/>
            <p:nvPr/>
          </p:nvSpPr>
          <p:spPr>
            <a:xfrm>
              <a:off x="1676756" y="1477948"/>
              <a:ext cx="903968" cy="521568"/>
            </a:xfrm>
            <a:custGeom>
              <a:avLst/>
              <a:gdLst/>
              <a:ahLst/>
              <a:cxnLst/>
              <a:rect l="l" t="t" r="r" b="b"/>
              <a:pathLst>
                <a:path w="19813" h="11431" extrusionOk="0">
                  <a:moveTo>
                    <a:pt x="9895" y="286"/>
                  </a:moveTo>
                  <a:lnTo>
                    <a:pt x="19301" y="5715"/>
                  </a:lnTo>
                  <a:lnTo>
                    <a:pt x="9907" y="11145"/>
                  </a:lnTo>
                  <a:lnTo>
                    <a:pt x="501" y="5715"/>
                  </a:lnTo>
                  <a:lnTo>
                    <a:pt x="9895" y="286"/>
                  </a:lnTo>
                  <a:close/>
                  <a:moveTo>
                    <a:pt x="9907" y="0"/>
                  </a:moveTo>
                  <a:lnTo>
                    <a:pt x="1" y="5715"/>
                  </a:lnTo>
                  <a:lnTo>
                    <a:pt x="9907" y="11430"/>
                  </a:lnTo>
                  <a:lnTo>
                    <a:pt x="19813" y="5715"/>
                  </a:lnTo>
                  <a:lnTo>
                    <a:pt x="99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1574;p25">
              <a:extLst>
                <a:ext uri="{FF2B5EF4-FFF2-40B4-BE49-F238E27FC236}">
                  <a16:creationId xmlns:a16="http://schemas.microsoft.com/office/drawing/2014/main" id="{104BC7AD-7139-5CC6-4FCB-A922E1CEFA83}"/>
                </a:ext>
              </a:extLst>
            </p:cNvPr>
            <p:cNvSpPr/>
            <p:nvPr/>
          </p:nvSpPr>
          <p:spPr>
            <a:xfrm>
              <a:off x="2086352" y="2071313"/>
              <a:ext cx="6022" cy="1695518"/>
            </a:xfrm>
            <a:custGeom>
              <a:avLst/>
              <a:gdLst/>
              <a:ahLst/>
              <a:cxnLst/>
              <a:rect l="l" t="t" r="r" b="b"/>
              <a:pathLst>
                <a:path w="132" h="37160" extrusionOk="0">
                  <a:moveTo>
                    <a:pt x="1" y="0"/>
                  </a:moveTo>
                  <a:lnTo>
                    <a:pt x="1" y="37076"/>
                  </a:lnTo>
                  <a:lnTo>
                    <a:pt x="132" y="37160"/>
                  </a:lnTo>
                  <a:lnTo>
                    <a:pt x="132" y="119"/>
                  </a:lnTo>
                  <a:lnTo>
                    <a:pt x="120" y="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1575;p25">
              <a:extLst>
                <a:ext uri="{FF2B5EF4-FFF2-40B4-BE49-F238E27FC236}">
                  <a16:creationId xmlns:a16="http://schemas.microsoft.com/office/drawing/2014/main" id="{B14E90F1-CE67-6C26-8D02-A7D44713D54B}"/>
                </a:ext>
              </a:extLst>
            </p:cNvPr>
            <p:cNvSpPr/>
            <p:nvPr/>
          </p:nvSpPr>
          <p:spPr>
            <a:xfrm>
              <a:off x="1533898" y="1752425"/>
              <a:ext cx="6023" cy="1695518"/>
            </a:xfrm>
            <a:custGeom>
              <a:avLst/>
              <a:gdLst/>
              <a:ahLst/>
              <a:cxnLst/>
              <a:rect l="l" t="t" r="r" b="b"/>
              <a:pathLst>
                <a:path w="132" h="37160" extrusionOk="0">
                  <a:moveTo>
                    <a:pt x="0" y="0"/>
                  </a:moveTo>
                  <a:lnTo>
                    <a:pt x="0" y="37076"/>
                  </a:lnTo>
                  <a:lnTo>
                    <a:pt x="131" y="37160"/>
                  </a:lnTo>
                  <a:lnTo>
                    <a:pt x="131" y="119"/>
                  </a:lnTo>
                  <a:lnTo>
                    <a:pt x="119" y="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1576;p25">
              <a:extLst>
                <a:ext uri="{FF2B5EF4-FFF2-40B4-BE49-F238E27FC236}">
                  <a16:creationId xmlns:a16="http://schemas.microsoft.com/office/drawing/2014/main" id="{9D43DCFE-F764-9BB9-43DA-7FB15E650259}"/>
                </a:ext>
              </a:extLst>
            </p:cNvPr>
            <p:cNvSpPr/>
            <p:nvPr/>
          </p:nvSpPr>
          <p:spPr>
            <a:xfrm>
              <a:off x="2539979" y="1857847"/>
              <a:ext cx="128799" cy="118997"/>
            </a:xfrm>
            <a:custGeom>
              <a:avLst/>
              <a:gdLst/>
              <a:ahLst/>
              <a:cxnLst/>
              <a:rect l="l" t="t" r="r" b="b"/>
              <a:pathLst>
                <a:path w="2823" h="2608" extrusionOk="0">
                  <a:moveTo>
                    <a:pt x="1" y="1620"/>
                  </a:moveTo>
                  <a:lnTo>
                    <a:pt x="1" y="2608"/>
                  </a:lnTo>
                  <a:lnTo>
                    <a:pt x="2822" y="977"/>
                  </a:lnTo>
                  <a:lnTo>
                    <a:pt x="2822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1577;p25">
              <a:extLst>
                <a:ext uri="{FF2B5EF4-FFF2-40B4-BE49-F238E27FC236}">
                  <a16:creationId xmlns:a16="http://schemas.microsoft.com/office/drawing/2014/main" id="{D91B168A-BE4D-2478-E766-95519AF81A3E}"/>
                </a:ext>
              </a:extLst>
            </p:cNvPr>
            <p:cNvSpPr/>
            <p:nvPr/>
          </p:nvSpPr>
          <p:spPr>
            <a:xfrm>
              <a:off x="2553575" y="1875231"/>
              <a:ext cx="104892" cy="86966"/>
            </a:xfrm>
            <a:custGeom>
              <a:avLst/>
              <a:gdLst/>
              <a:ahLst/>
              <a:cxnLst/>
              <a:rect l="l" t="t" r="r" b="b"/>
              <a:pathLst>
                <a:path w="2299" h="1906" extrusionOk="0">
                  <a:moveTo>
                    <a:pt x="2298" y="0"/>
                  </a:moveTo>
                  <a:lnTo>
                    <a:pt x="2024" y="155"/>
                  </a:lnTo>
                  <a:lnTo>
                    <a:pt x="2024" y="393"/>
                  </a:lnTo>
                  <a:lnTo>
                    <a:pt x="2298" y="238"/>
                  </a:lnTo>
                  <a:lnTo>
                    <a:pt x="2298" y="0"/>
                  </a:lnTo>
                  <a:close/>
                  <a:moveTo>
                    <a:pt x="1893" y="238"/>
                  </a:moveTo>
                  <a:lnTo>
                    <a:pt x="1620" y="381"/>
                  </a:lnTo>
                  <a:lnTo>
                    <a:pt x="1620" y="619"/>
                  </a:lnTo>
                  <a:lnTo>
                    <a:pt x="1893" y="477"/>
                  </a:lnTo>
                  <a:lnTo>
                    <a:pt x="1893" y="238"/>
                  </a:lnTo>
                  <a:close/>
                  <a:moveTo>
                    <a:pt x="2298" y="346"/>
                  </a:moveTo>
                  <a:lnTo>
                    <a:pt x="2024" y="500"/>
                  </a:lnTo>
                  <a:lnTo>
                    <a:pt x="2024" y="739"/>
                  </a:lnTo>
                  <a:lnTo>
                    <a:pt x="2298" y="584"/>
                  </a:lnTo>
                  <a:lnTo>
                    <a:pt x="2298" y="346"/>
                  </a:lnTo>
                  <a:close/>
                  <a:moveTo>
                    <a:pt x="1489" y="453"/>
                  </a:moveTo>
                  <a:lnTo>
                    <a:pt x="1215" y="619"/>
                  </a:lnTo>
                  <a:lnTo>
                    <a:pt x="1215" y="858"/>
                  </a:lnTo>
                  <a:lnTo>
                    <a:pt x="1489" y="703"/>
                  </a:lnTo>
                  <a:lnTo>
                    <a:pt x="1489" y="453"/>
                  </a:lnTo>
                  <a:close/>
                  <a:moveTo>
                    <a:pt x="1893" y="596"/>
                  </a:moveTo>
                  <a:lnTo>
                    <a:pt x="1620" y="739"/>
                  </a:lnTo>
                  <a:lnTo>
                    <a:pt x="1620" y="977"/>
                  </a:lnTo>
                  <a:lnTo>
                    <a:pt x="1893" y="834"/>
                  </a:lnTo>
                  <a:lnTo>
                    <a:pt x="1893" y="596"/>
                  </a:lnTo>
                  <a:close/>
                  <a:moveTo>
                    <a:pt x="1084" y="691"/>
                  </a:moveTo>
                  <a:lnTo>
                    <a:pt x="810" y="846"/>
                  </a:lnTo>
                  <a:lnTo>
                    <a:pt x="810" y="1084"/>
                  </a:lnTo>
                  <a:lnTo>
                    <a:pt x="1084" y="929"/>
                  </a:lnTo>
                  <a:lnTo>
                    <a:pt x="1084" y="691"/>
                  </a:lnTo>
                  <a:close/>
                  <a:moveTo>
                    <a:pt x="1489" y="798"/>
                  </a:moveTo>
                  <a:lnTo>
                    <a:pt x="1215" y="977"/>
                  </a:lnTo>
                  <a:lnTo>
                    <a:pt x="1215" y="1203"/>
                  </a:lnTo>
                  <a:lnTo>
                    <a:pt x="1489" y="1036"/>
                  </a:lnTo>
                  <a:lnTo>
                    <a:pt x="1489" y="798"/>
                  </a:lnTo>
                  <a:close/>
                  <a:moveTo>
                    <a:pt x="679" y="917"/>
                  </a:moveTo>
                  <a:lnTo>
                    <a:pt x="405" y="1084"/>
                  </a:lnTo>
                  <a:lnTo>
                    <a:pt x="405" y="1322"/>
                  </a:lnTo>
                  <a:lnTo>
                    <a:pt x="679" y="1155"/>
                  </a:lnTo>
                  <a:lnTo>
                    <a:pt x="679" y="917"/>
                  </a:lnTo>
                  <a:close/>
                  <a:moveTo>
                    <a:pt x="1084" y="1048"/>
                  </a:moveTo>
                  <a:lnTo>
                    <a:pt x="810" y="1203"/>
                  </a:lnTo>
                  <a:lnTo>
                    <a:pt x="810" y="1441"/>
                  </a:lnTo>
                  <a:lnTo>
                    <a:pt x="1084" y="1286"/>
                  </a:lnTo>
                  <a:lnTo>
                    <a:pt x="1084" y="1048"/>
                  </a:lnTo>
                  <a:close/>
                  <a:moveTo>
                    <a:pt x="274" y="1155"/>
                  </a:moveTo>
                  <a:lnTo>
                    <a:pt x="0" y="1310"/>
                  </a:lnTo>
                  <a:lnTo>
                    <a:pt x="0" y="1548"/>
                  </a:lnTo>
                  <a:lnTo>
                    <a:pt x="274" y="1393"/>
                  </a:lnTo>
                  <a:lnTo>
                    <a:pt x="274" y="1155"/>
                  </a:lnTo>
                  <a:close/>
                  <a:moveTo>
                    <a:pt x="679" y="1274"/>
                  </a:moveTo>
                  <a:lnTo>
                    <a:pt x="405" y="1441"/>
                  </a:lnTo>
                  <a:lnTo>
                    <a:pt x="405" y="1679"/>
                  </a:lnTo>
                  <a:lnTo>
                    <a:pt x="679" y="1512"/>
                  </a:lnTo>
                  <a:lnTo>
                    <a:pt x="679" y="1274"/>
                  </a:lnTo>
                  <a:close/>
                  <a:moveTo>
                    <a:pt x="274" y="1512"/>
                  </a:moveTo>
                  <a:lnTo>
                    <a:pt x="0" y="1667"/>
                  </a:lnTo>
                  <a:lnTo>
                    <a:pt x="0" y="1905"/>
                  </a:lnTo>
                  <a:lnTo>
                    <a:pt x="274" y="1751"/>
                  </a:lnTo>
                  <a:lnTo>
                    <a:pt x="274" y="15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7" name="Google Shape;2638;p32">
            <a:extLst>
              <a:ext uri="{FF2B5EF4-FFF2-40B4-BE49-F238E27FC236}">
                <a16:creationId xmlns:a16="http://schemas.microsoft.com/office/drawing/2014/main" id="{39A0350E-DB18-4FBE-AC00-2BDA96E443FE}"/>
              </a:ext>
            </a:extLst>
          </p:cNvPr>
          <p:cNvSpPr txBox="1"/>
          <p:nvPr/>
        </p:nvSpPr>
        <p:spPr>
          <a:xfrm>
            <a:off x="3404861" y="3949754"/>
            <a:ext cx="2334177" cy="78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OLTP systems are </a:t>
            </a:r>
            <a:r>
              <a:rPr lang="en-US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insufficient</a:t>
            </a:r>
            <a:r>
              <a:rPr lang="en-US" b="0" i="0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for meaningful insights.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8" name="Google Shape;1108;p20"/>
          <p:cNvCxnSpPr>
            <a:stCxn id="1109" idx="2"/>
            <a:endCxn id="1110" idx="0"/>
          </p:cNvCxnSpPr>
          <p:nvPr/>
        </p:nvCxnSpPr>
        <p:spPr>
          <a:xfrm rot="-5400000" flipH="1">
            <a:off x="3122149" y="2430119"/>
            <a:ext cx="550200" cy="2495100"/>
          </a:xfrm>
          <a:prstGeom prst="bentConnector3">
            <a:avLst>
              <a:gd name="adj1" fmla="val 49989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1" name="Google Shape;1111;p20"/>
          <p:cNvSpPr/>
          <p:nvPr/>
        </p:nvSpPr>
        <p:spPr>
          <a:xfrm>
            <a:off x="120649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2" name="Google Shape;1112;p20"/>
          <p:cNvCxnSpPr>
            <a:stCxn id="1113" idx="2"/>
            <a:endCxn id="1110" idx="0"/>
          </p:cNvCxnSpPr>
          <p:nvPr/>
        </p:nvCxnSpPr>
        <p:spPr>
          <a:xfrm rot="5400000">
            <a:off x="5617299" y="2430119"/>
            <a:ext cx="550200" cy="2495100"/>
          </a:xfrm>
          <a:prstGeom prst="bentConnector3">
            <a:avLst>
              <a:gd name="adj1" fmla="val 49989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4" name="Google Shape;1114;p20"/>
          <p:cNvSpPr/>
          <p:nvPr/>
        </p:nvSpPr>
        <p:spPr>
          <a:xfrm>
            <a:off x="619674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20"/>
          <p:cNvSpPr/>
          <p:nvPr/>
        </p:nvSpPr>
        <p:spPr>
          <a:xfrm>
            <a:off x="120649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20"/>
          <p:cNvSpPr/>
          <p:nvPr/>
        </p:nvSpPr>
        <p:spPr>
          <a:xfrm>
            <a:off x="6196749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15" name="Google Shape;1115;p20"/>
          <p:cNvCxnSpPr>
            <a:endCxn id="1110" idx="0"/>
          </p:cNvCxnSpPr>
          <p:nvPr/>
        </p:nvCxnSpPr>
        <p:spPr>
          <a:xfrm>
            <a:off x="4644800" y="3402450"/>
            <a:ext cx="0" cy="55020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6" name="Google Shape;1116;p20"/>
          <p:cNvSpPr/>
          <p:nvPr/>
        </p:nvSpPr>
        <p:spPr>
          <a:xfrm>
            <a:off x="3701611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20"/>
          <p:cNvSpPr/>
          <p:nvPr/>
        </p:nvSpPr>
        <p:spPr>
          <a:xfrm>
            <a:off x="3701611" y="1516169"/>
            <a:ext cx="1886400" cy="1886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20"/>
          <p:cNvSpPr/>
          <p:nvPr/>
        </p:nvSpPr>
        <p:spPr>
          <a:xfrm>
            <a:off x="3444713" y="1284639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9" name="Google Shape;1119;p20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Data Gathering</a:t>
            </a:r>
            <a:endParaRPr dirty="0"/>
          </a:p>
        </p:txBody>
      </p:sp>
      <p:grpSp>
        <p:nvGrpSpPr>
          <p:cNvPr id="1120" name="Google Shape;1120;p20"/>
          <p:cNvGrpSpPr/>
          <p:nvPr/>
        </p:nvGrpSpPr>
        <p:grpSpPr>
          <a:xfrm>
            <a:off x="3870158" y="1975049"/>
            <a:ext cx="1546292" cy="1152361"/>
            <a:chOff x="3870158" y="1975049"/>
            <a:chExt cx="1546292" cy="1152361"/>
          </a:xfrm>
        </p:grpSpPr>
        <p:sp>
          <p:nvSpPr>
            <p:cNvPr id="1121" name="Google Shape;1121;p20"/>
            <p:cNvSpPr txBox="1"/>
            <p:nvPr/>
          </p:nvSpPr>
          <p:spPr>
            <a:xfrm>
              <a:off x="3872050" y="197504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SQL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22" name="Google Shape;1122;p20"/>
            <p:cNvSpPr txBox="1"/>
            <p:nvPr/>
          </p:nvSpPr>
          <p:spPr>
            <a:xfrm>
              <a:off x="3870158" y="2370210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Structured data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3" name="Google Shape;1123;p20"/>
          <p:cNvGrpSpPr/>
          <p:nvPr/>
        </p:nvGrpSpPr>
        <p:grpSpPr>
          <a:xfrm>
            <a:off x="1376050" y="1975049"/>
            <a:ext cx="1544400" cy="1132381"/>
            <a:chOff x="1376050" y="1975049"/>
            <a:chExt cx="1544400" cy="1132381"/>
          </a:xfrm>
        </p:grpSpPr>
        <p:sp>
          <p:nvSpPr>
            <p:cNvPr id="1124" name="Google Shape;1124;p20"/>
            <p:cNvSpPr txBox="1"/>
            <p:nvPr/>
          </p:nvSpPr>
          <p:spPr>
            <a:xfrm>
              <a:off x="1376050" y="197504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CSV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25" name="Google Shape;1125;p20"/>
            <p:cNvSpPr txBox="1"/>
            <p:nvPr/>
          </p:nvSpPr>
          <p:spPr>
            <a:xfrm>
              <a:off x="1376050" y="2350230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Structured data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6" name="Google Shape;1126;p20"/>
          <p:cNvGrpSpPr/>
          <p:nvPr/>
        </p:nvGrpSpPr>
        <p:grpSpPr>
          <a:xfrm>
            <a:off x="6369149" y="1975049"/>
            <a:ext cx="1568352" cy="1132381"/>
            <a:chOff x="6369149" y="1975049"/>
            <a:chExt cx="1568352" cy="1132381"/>
          </a:xfrm>
        </p:grpSpPr>
        <p:sp>
          <p:nvSpPr>
            <p:cNvPr id="1127" name="Google Shape;1127;p20"/>
            <p:cNvSpPr txBox="1"/>
            <p:nvPr/>
          </p:nvSpPr>
          <p:spPr>
            <a:xfrm>
              <a:off x="6369149" y="1975049"/>
              <a:ext cx="1544400" cy="2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dirty="0">
                  <a:solidFill>
                    <a:schemeClr val="accen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NoSQL</a:t>
              </a:r>
              <a:endParaRPr sz="1800" dirty="0">
                <a:solidFill>
                  <a:schemeClr val="accen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  <p:sp>
          <p:nvSpPr>
            <p:cNvPr id="1128" name="Google Shape;1128;p20"/>
            <p:cNvSpPr txBox="1"/>
            <p:nvPr/>
          </p:nvSpPr>
          <p:spPr>
            <a:xfrm>
              <a:off x="6393101" y="2350230"/>
              <a:ext cx="15444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Mongodb</a:t>
              </a:r>
              <a:r>
                <a:rPr lang="fr-FR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data            (</a:t>
              </a:r>
              <a:r>
                <a:rPr lang="fr-FR" sz="1200" dirty="0" err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unstructured</a:t>
              </a:r>
              <a:r>
                <a:rPr lang="fr-FR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data)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29" name="Google Shape;1129;p20"/>
          <p:cNvSpPr/>
          <p:nvPr/>
        </p:nvSpPr>
        <p:spPr>
          <a:xfrm>
            <a:off x="3565786" y="1416309"/>
            <a:ext cx="339253" cy="318060"/>
          </a:xfrm>
          <a:custGeom>
            <a:avLst/>
            <a:gdLst/>
            <a:ahLst/>
            <a:cxnLst/>
            <a:rect l="l" t="t" r="r" b="b"/>
            <a:pathLst>
              <a:path w="19273" h="18069" extrusionOk="0">
                <a:moveTo>
                  <a:pt x="5456" y="7679"/>
                </a:moveTo>
                <a:cubicBezTo>
                  <a:pt x="6294" y="7679"/>
                  <a:pt x="6715" y="8694"/>
                  <a:pt x="6122" y="9284"/>
                </a:cubicBezTo>
                <a:cubicBezTo>
                  <a:pt x="5930" y="9476"/>
                  <a:pt x="5694" y="9562"/>
                  <a:pt x="5462" y="9562"/>
                </a:cubicBezTo>
                <a:cubicBezTo>
                  <a:pt x="4979" y="9562"/>
                  <a:pt x="4517" y="9188"/>
                  <a:pt x="4517" y="8622"/>
                </a:cubicBezTo>
                <a:cubicBezTo>
                  <a:pt x="4517" y="8101"/>
                  <a:pt x="4936" y="7679"/>
                  <a:pt x="5456" y="7679"/>
                </a:cubicBezTo>
                <a:close/>
                <a:moveTo>
                  <a:pt x="9636" y="7679"/>
                </a:moveTo>
                <a:cubicBezTo>
                  <a:pt x="10473" y="7679"/>
                  <a:pt x="10892" y="8694"/>
                  <a:pt x="10299" y="9284"/>
                </a:cubicBezTo>
                <a:cubicBezTo>
                  <a:pt x="10107" y="9476"/>
                  <a:pt x="9872" y="9562"/>
                  <a:pt x="9640" y="9562"/>
                </a:cubicBezTo>
                <a:cubicBezTo>
                  <a:pt x="9157" y="9562"/>
                  <a:pt x="8694" y="9188"/>
                  <a:pt x="8694" y="8622"/>
                </a:cubicBezTo>
                <a:cubicBezTo>
                  <a:pt x="8694" y="8101"/>
                  <a:pt x="9115" y="7679"/>
                  <a:pt x="9636" y="7679"/>
                </a:cubicBezTo>
                <a:close/>
                <a:moveTo>
                  <a:pt x="13813" y="7679"/>
                </a:moveTo>
                <a:cubicBezTo>
                  <a:pt x="14650" y="7679"/>
                  <a:pt x="15071" y="8694"/>
                  <a:pt x="14478" y="9284"/>
                </a:cubicBezTo>
                <a:cubicBezTo>
                  <a:pt x="14286" y="9476"/>
                  <a:pt x="14050" y="9562"/>
                  <a:pt x="13819" y="9562"/>
                </a:cubicBezTo>
                <a:cubicBezTo>
                  <a:pt x="13336" y="9562"/>
                  <a:pt x="12873" y="9188"/>
                  <a:pt x="12873" y="8622"/>
                </a:cubicBezTo>
                <a:cubicBezTo>
                  <a:pt x="12873" y="8101"/>
                  <a:pt x="13292" y="7679"/>
                  <a:pt x="13813" y="7679"/>
                </a:cubicBezTo>
                <a:close/>
                <a:moveTo>
                  <a:pt x="9597" y="1"/>
                </a:moveTo>
                <a:cubicBezTo>
                  <a:pt x="4303" y="1"/>
                  <a:pt x="0" y="3801"/>
                  <a:pt x="0" y="8471"/>
                </a:cubicBezTo>
                <a:cubicBezTo>
                  <a:pt x="0" y="10444"/>
                  <a:pt x="780" y="12356"/>
                  <a:pt x="2201" y="13870"/>
                </a:cubicBezTo>
                <a:cubicBezTo>
                  <a:pt x="2481" y="15033"/>
                  <a:pt x="2138" y="16258"/>
                  <a:pt x="1292" y="17104"/>
                </a:cubicBezTo>
                <a:cubicBezTo>
                  <a:pt x="940" y="17460"/>
                  <a:pt x="1190" y="18068"/>
                  <a:pt x="1692" y="18068"/>
                </a:cubicBezTo>
                <a:cubicBezTo>
                  <a:pt x="3300" y="18065"/>
                  <a:pt x="4845" y="17442"/>
                  <a:pt x="6005" y="16328"/>
                </a:cubicBezTo>
                <a:cubicBezTo>
                  <a:pt x="7150" y="16731"/>
                  <a:pt x="8357" y="16939"/>
                  <a:pt x="9571" y="16939"/>
                </a:cubicBezTo>
                <a:cubicBezTo>
                  <a:pt x="9579" y="16939"/>
                  <a:pt x="9588" y="16939"/>
                  <a:pt x="9597" y="16939"/>
                </a:cubicBezTo>
                <a:cubicBezTo>
                  <a:pt x="14891" y="16939"/>
                  <a:pt x="19272" y="13139"/>
                  <a:pt x="19272" y="8471"/>
                </a:cubicBezTo>
                <a:cubicBezTo>
                  <a:pt x="19272" y="3801"/>
                  <a:pt x="14891" y="1"/>
                  <a:pt x="959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cxnSp>
        <p:nvCxnSpPr>
          <p:cNvPr id="1130" name="Google Shape;1130;p20"/>
          <p:cNvCxnSpPr>
            <a:stCxn id="1113" idx="2"/>
            <a:endCxn id="1110" idx="0"/>
          </p:cNvCxnSpPr>
          <p:nvPr/>
        </p:nvCxnSpPr>
        <p:spPr>
          <a:xfrm rot="5400000">
            <a:off x="5617299" y="2430119"/>
            <a:ext cx="550200" cy="2495100"/>
          </a:xfrm>
          <a:prstGeom prst="bentConnector3">
            <a:avLst>
              <a:gd name="adj1" fmla="val 49989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1" name="Google Shape;1131;p20"/>
          <p:cNvCxnSpPr>
            <a:stCxn id="1117" idx="2"/>
            <a:endCxn id="1110" idx="0"/>
          </p:cNvCxnSpPr>
          <p:nvPr/>
        </p:nvCxnSpPr>
        <p:spPr>
          <a:xfrm>
            <a:off x="4644811" y="3402569"/>
            <a:ext cx="0" cy="5502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2" name="Google Shape;1132;p20"/>
          <p:cNvSpPr/>
          <p:nvPr/>
        </p:nvSpPr>
        <p:spPr>
          <a:xfrm>
            <a:off x="949600" y="1284639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3" name="Google Shape;1133;p20"/>
          <p:cNvSpPr/>
          <p:nvPr/>
        </p:nvSpPr>
        <p:spPr>
          <a:xfrm>
            <a:off x="5939850" y="1284639"/>
            <a:ext cx="581400" cy="581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4" name="Google Shape;1134;p20"/>
          <p:cNvGrpSpPr/>
          <p:nvPr/>
        </p:nvGrpSpPr>
        <p:grpSpPr>
          <a:xfrm>
            <a:off x="6053161" y="1405704"/>
            <a:ext cx="354778" cy="339271"/>
            <a:chOff x="5045500" y="842250"/>
            <a:chExt cx="503875" cy="481850"/>
          </a:xfrm>
        </p:grpSpPr>
        <p:sp>
          <p:nvSpPr>
            <p:cNvPr id="1135" name="Google Shape;1135;p20"/>
            <p:cNvSpPr/>
            <p:nvPr/>
          </p:nvSpPr>
          <p:spPr>
            <a:xfrm>
              <a:off x="5045500" y="842250"/>
              <a:ext cx="503875" cy="481850"/>
            </a:xfrm>
            <a:custGeom>
              <a:avLst/>
              <a:gdLst/>
              <a:ahLst/>
              <a:cxnLst/>
              <a:rect l="l" t="t" r="r" b="b"/>
              <a:pathLst>
                <a:path w="20155" h="19274" extrusionOk="0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5221050" y="898625"/>
              <a:ext cx="254100" cy="254100"/>
            </a:xfrm>
            <a:custGeom>
              <a:avLst/>
              <a:gdLst/>
              <a:ahLst/>
              <a:cxnLst/>
              <a:rect l="l" t="t" r="r" b="b"/>
              <a:pathLst>
                <a:path w="10164" h="10164" extrusionOk="0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42" name="Google Shape;1142;p20"/>
          <p:cNvSpPr/>
          <p:nvPr/>
        </p:nvSpPr>
        <p:spPr>
          <a:xfrm>
            <a:off x="3701600" y="3952650"/>
            <a:ext cx="1886400" cy="653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20"/>
          <p:cNvSpPr/>
          <p:nvPr/>
        </p:nvSpPr>
        <p:spPr>
          <a:xfrm>
            <a:off x="3701600" y="3952650"/>
            <a:ext cx="1886400" cy="653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43" name="Google Shape;1143;p20"/>
          <p:cNvCxnSpPr>
            <a:stCxn id="1109" idx="2"/>
            <a:endCxn id="1110" idx="0"/>
          </p:cNvCxnSpPr>
          <p:nvPr/>
        </p:nvCxnSpPr>
        <p:spPr>
          <a:xfrm rot="-5400000" flipH="1">
            <a:off x="3122149" y="2430119"/>
            <a:ext cx="550200" cy="2495100"/>
          </a:xfrm>
          <a:prstGeom prst="bentConnector3">
            <a:avLst>
              <a:gd name="adj1" fmla="val 49989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4" name="Google Shape;1144;p20"/>
          <p:cNvSpPr txBox="1"/>
          <p:nvPr/>
        </p:nvSpPr>
        <p:spPr>
          <a:xfrm>
            <a:off x="3872050" y="4152749"/>
            <a:ext cx="1544400" cy="2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rPr>
              <a:t>Data sources</a:t>
            </a:r>
            <a:endParaRPr sz="1800" dirty="0">
              <a:solidFill>
                <a:schemeClr val="lt1"/>
              </a:solidFill>
              <a:latin typeface="Fira Sans Extra Condensed SemiBold"/>
              <a:ea typeface="Fira Sans Extra Condensed SemiBold"/>
              <a:cs typeface="Fira Sans Extra Condensed SemiBold"/>
              <a:sym typeface="Fira Sans Extra Condensed SemiBold"/>
            </a:endParaRPr>
          </a:p>
        </p:txBody>
      </p:sp>
      <p:sp>
        <p:nvSpPr>
          <p:cNvPr id="3206" name="Google Shape;3206;p36">
            <a:extLst>
              <a:ext uri="{FF2B5EF4-FFF2-40B4-BE49-F238E27FC236}">
                <a16:creationId xmlns:a16="http://schemas.microsoft.com/office/drawing/2014/main" id="{2F8A66B7-EC3D-A9C8-6AF6-4A72D1E2456C}"/>
              </a:ext>
            </a:extLst>
          </p:cNvPr>
          <p:cNvSpPr/>
          <p:nvPr/>
        </p:nvSpPr>
        <p:spPr>
          <a:xfrm>
            <a:off x="1039245" y="1378551"/>
            <a:ext cx="314525" cy="312606"/>
          </a:xfrm>
          <a:custGeom>
            <a:avLst/>
            <a:gdLst/>
            <a:ahLst/>
            <a:cxnLst/>
            <a:rect l="l" t="t" r="r" b="b"/>
            <a:pathLst>
              <a:path w="10303" h="10241" extrusionOk="0">
                <a:moveTo>
                  <a:pt x="5136" y="1"/>
                </a:moveTo>
                <a:cubicBezTo>
                  <a:pt x="2301" y="1"/>
                  <a:pt x="1" y="2269"/>
                  <a:pt x="1" y="5105"/>
                </a:cubicBezTo>
                <a:cubicBezTo>
                  <a:pt x="1" y="7972"/>
                  <a:pt x="2332" y="10240"/>
                  <a:pt x="5136" y="10240"/>
                </a:cubicBezTo>
                <a:cubicBezTo>
                  <a:pt x="5262" y="10240"/>
                  <a:pt x="5356" y="10240"/>
                  <a:pt x="5451" y="10177"/>
                </a:cubicBezTo>
                <a:lnTo>
                  <a:pt x="4978" y="8444"/>
                </a:lnTo>
                <a:cubicBezTo>
                  <a:pt x="4959" y="8445"/>
                  <a:pt x="4940" y="8445"/>
                  <a:pt x="4921" y="8445"/>
                </a:cubicBezTo>
                <a:cubicBezTo>
                  <a:pt x="3089" y="8445"/>
                  <a:pt x="1639" y="6945"/>
                  <a:pt x="1639" y="5105"/>
                </a:cubicBezTo>
                <a:cubicBezTo>
                  <a:pt x="1639" y="3214"/>
                  <a:pt x="3151" y="1702"/>
                  <a:pt x="5073" y="1702"/>
                </a:cubicBezTo>
                <a:cubicBezTo>
                  <a:pt x="6900" y="1702"/>
                  <a:pt x="8412" y="3151"/>
                  <a:pt x="8475" y="4979"/>
                </a:cubicBezTo>
                <a:lnTo>
                  <a:pt x="10208" y="5451"/>
                </a:lnTo>
                <a:cubicBezTo>
                  <a:pt x="10303" y="4002"/>
                  <a:pt x="9799" y="2553"/>
                  <a:pt x="8759" y="1482"/>
                </a:cubicBezTo>
                <a:cubicBezTo>
                  <a:pt x="7782" y="505"/>
                  <a:pt x="6522" y="1"/>
                  <a:pt x="51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36">
            <a:extLst>
              <a:ext uri="{FF2B5EF4-FFF2-40B4-BE49-F238E27FC236}">
                <a16:creationId xmlns:a16="http://schemas.microsoft.com/office/drawing/2014/main" id="{A9C804EA-FFB0-3801-E3DC-2CC2A3BBE3CF}"/>
              </a:ext>
            </a:extLst>
          </p:cNvPr>
          <p:cNvSpPr/>
          <p:nvPr/>
        </p:nvSpPr>
        <p:spPr>
          <a:xfrm>
            <a:off x="1200093" y="1526834"/>
            <a:ext cx="213235" cy="209951"/>
          </a:xfrm>
          <a:custGeom>
            <a:avLst/>
            <a:gdLst/>
            <a:ahLst/>
            <a:cxnLst/>
            <a:rect l="l" t="t" r="r" b="b"/>
            <a:pathLst>
              <a:path w="6985" h="6878" extrusionOk="0">
                <a:moveTo>
                  <a:pt x="492" y="0"/>
                </a:moveTo>
                <a:cubicBezTo>
                  <a:pt x="219" y="0"/>
                  <a:pt x="0" y="235"/>
                  <a:pt x="85" y="545"/>
                </a:cubicBezTo>
                <a:lnTo>
                  <a:pt x="1503" y="5712"/>
                </a:lnTo>
                <a:cubicBezTo>
                  <a:pt x="1559" y="5882"/>
                  <a:pt x="1707" y="5984"/>
                  <a:pt x="1856" y="5984"/>
                </a:cubicBezTo>
                <a:cubicBezTo>
                  <a:pt x="1956" y="5984"/>
                  <a:pt x="2057" y="5939"/>
                  <a:pt x="2133" y="5838"/>
                </a:cubicBezTo>
                <a:lnTo>
                  <a:pt x="2889" y="4735"/>
                </a:lnTo>
                <a:lnTo>
                  <a:pt x="3739" y="5712"/>
                </a:lnTo>
                <a:lnTo>
                  <a:pt x="4622" y="6594"/>
                </a:lnTo>
                <a:cubicBezTo>
                  <a:pt x="4811" y="6783"/>
                  <a:pt x="5086" y="6878"/>
                  <a:pt x="5362" y="6878"/>
                </a:cubicBezTo>
                <a:cubicBezTo>
                  <a:pt x="5638" y="6878"/>
                  <a:pt x="5913" y="6783"/>
                  <a:pt x="6102" y="6594"/>
                </a:cubicBezTo>
                <a:lnTo>
                  <a:pt x="6575" y="6122"/>
                </a:lnTo>
                <a:cubicBezTo>
                  <a:pt x="6984" y="5712"/>
                  <a:pt x="6984" y="5113"/>
                  <a:pt x="6575" y="4672"/>
                </a:cubicBezTo>
                <a:lnTo>
                  <a:pt x="4811" y="2814"/>
                </a:lnTo>
                <a:lnTo>
                  <a:pt x="5913" y="2058"/>
                </a:lnTo>
                <a:cubicBezTo>
                  <a:pt x="6134" y="1900"/>
                  <a:pt x="6102" y="1522"/>
                  <a:pt x="5787" y="1427"/>
                </a:cubicBezTo>
                <a:lnTo>
                  <a:pt x="589" y="10"/>
                </a:lnTo>
                <a:cubicBezTo>
                  <a:pt x="556" y="3"/>
                  <a:pt x="524" y="0"/>
                  <a:pt x="49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05" name="Google Shape;3205;p36">
            <a:extLst>
              <a:ext uri="{FF2B5EF4-FFF2-40B4-BE49-F238E27FC236}">
                <a16:creationId xmlns:a16="http://schemas.microsoft.com/office/drawing/2014/main" id="{E0DF3AD4-C05F-8872-74DC-66FFD65A8CB9}"/>
              </a:ext>
            </a:extLst>
          </p:cNvPr>
          <p:cNvSpPr/>
          <p:nvPr/>
        </p:nvSpPr>
        <p:spPr>
          <a:xfrm>
            <a:off x="1121735" y="1463857"/>
            <a:ext cx="166436" cy="165445"/>
          </a:xfrm>
          <a:custGeom>
            <a:avLst/>
            <a:gdLst/>
            <a:ahLst/>
            <a:cxnLst/>
            <a:rect l="l" t="t" r="r" b="b"/>
            <a:pathLst>
              <a:path w="5452" h="5420" extrusionOk="0">
                <a:moveTo>
                  <a:pt x="2742" y="0"/>
                </a:moveTo>
                <a:cubicBezTo>
                  <a:pt x="1261" y="0"/>
                  <a:pt x="1" y="1229"/>
                  <a:pt x="1" y="2710"/>
                </a:cubicBezTo>
                <a:cubicBezTo>
                  <a:pt x="1" y="4127"/>
                  <a:pt x="1041" y="5293"/>
                  <a:pt x="2427" y="5419"/>
                </a:cubicBezTo>
                <a:lnTo>
                  <a:pt x="2112" y="4317"/>
                </a:lnTo>
                <a:cubicBezTo>
                  <a:pt x="1482" y="4096"/>
                  <a:pt x="1009" y="3466"/>
                  <a:pt x="1009" y="2741"/>
                </a:cubicBezTo>
                <a:cubicBezTo>
                  <a:pt x="1041" y="1765"/>
                  <a:pt x="1828" y="1009"/>
                  <a:pt x="2773" y="1009"/>
                </a:cubicBezTo>
                <a:cubicBezTo>
                  <a:pt x="3530" y="1009"/>
                  <a:pt x="4128" y="1481"/>
                  <a:pt x="4349" y="2143"/>
                </a:cubicBezTo>
                <a:lnTo>
                  <a:pt x="5451" y="2458"/>
                </a:lnTo>
                <a:cubicBezTo>
                  <a:pt x="5294" y="1072"/>
                  <a:pt x="4160" y="0"/>
                  <a:pt x="27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58" name="Google Shape;3858;p42"/>
          <p:cNvCxnSpPr/>
          <p:nvPr/>
        </p:nvCxnSpPr>
        <p:spPr>
          <a:xfrm rot="10800000">
            <a:off x="5598828" y="2784557"/>
            <a:ext cx="554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59" name="Google Shape;3859;p42"/>
          <p:cNvCxnSpPr/>
          <p:nvPr/>
        </p:nvCxnSpPr>
        <p:spPr>
          <a:xfrm rot="10800000">
            <a:off x="2995653" y="2784557"/>
            <a:ext cx="554400" cy="0"/>
          </a:xfrm>
          <a:prstGeom prst="straightConnector1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0" name="Google Shape;3860;p42"/>
          <p:cNvSpPr/>
          <p:nvPr/>
        </p:nvSpPr>
        <p:spPr>
          <a:xfrm>
            <a:off x="951375" y="1277644"/>
            <a:ext cx="2043900" cy="3013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1" name="Google Shape;3861;p42"/>
          <p:cNvSpPr/>
          <p:nvPr/>
        </p:nvSpPr>
        <p:spPr>
          <a:xfrm>
            <a:off x="951375" y="1277644"/>
            <a:ext cx="2043900" cy="3013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2" name="Google Shape;3862;p42"/>
          <p:cNvSpPr/>
          <p:nvPr/>
        </p:nvSpPr>
        <p:spPr>
          <a:xfrm>
            <a:off x="3550050" y="1277644"/>
            <a:ext cx="2043900" cy="3013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3" name="Google Shape;3863;p42"/>
          <p:cNvSpPr/>
          <p:nvPr/>
        </p:nvSpPr>
        <p:spPr>
          <a:xfrm>
            <a:off x="3550050" y="1277644"/>
            <a:ext cx="2043900" cy="3013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4" name="Google Shape;3864;p42"/>
          <p:cNvSpPr/>
          <p:nvPr/>
        </p:nvSpPr>
        <p:spPr>
          <a:xfrm>
            <a:off x="6148725" y="1277644"/>
            <a:ext cx="2043900" cy="3013800"/>
          </a:xfrm>
          <a:prstGeom prst="roundRect">
            <a:avLst>
              <a:gd name="adj" fmla="val 16667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5" name="Google Shape;3865;p42"/>
          <p:cNvSpPr/>
          <p:nvPr/>
        </p:nvSpPr>
        <p:spPr>
          <a:xfrm>
            <a:off x="6148725" y="1277644"/>
            <a:ext cx="2043900" cy="30138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66" name="Google Shape;3866;p42"/>
          <p:cNvCxnSpPr>
            <a:stCxn id="3863" idx="1"/>
            <a:endCxn id="3861" idx="3"/>
          </p:cNvCxnSpPr>
          <p:nvPr/>
        </p:nvCxnSpPr>
        <p:spPr>
          <a:xfrm rot="10800000">
            <a:off x="2995350" y="2784544"/>
            <a:ext cx="554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67" name="Google Shape;3867;p42"/>
          <p:cNvCxnSpPr>
            <a:stCxn id="3865" idx="1"/>
            <a:endCxn id="3863" idx="3"/>
          </p:cNvCxnSpPr>
          <p:nvPr/>
        </p:nvCxnSpPr>
        <p:spPr>
          <a:xfrm rot="10800000">
            <a:off x="5594025" y="2784544"/>
            <a:ext cx="5547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68" name="Google Shape;3868;p42"/>
          <p:cNvSpPr txBox="1">
            <a:spLocks noGrp="1"/>
          </p:cNvSpPr>
          <p:nvPr>
            <p:ph type="title"/>
          </p:nvPr>
        </p:nvSpPr>
        <p:spPr>
          <a:xfrm>
            <a:off x="514775" y="300700"/>
            <a:ext cx="8114400" cy="5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ETL process</a:t>
            </a:r>
            <a:endParaRPr dirty="0"/>
          </a:p>
        </p:txBody>
      </p:sp>
      <p:grpSp>
        <p:nvGrpSpPr>
          <p:cNvPr id="3869" name="Google Shape;3869;p42"/>
          <p:cNvGrpSpPr/>
          <p:nvPr/>
        </p:nvGrpSpPr>
        <p:grpSpPr>
          <a:xfrm>
            <a:off x="988612" y="1527296"/>
            <a:ext cx="1961875" cy="2589288"/>
            <a:chOff x="1217212" y="1527296"/>
            <a:chExt cx="1961875" cy="2589288"/>
          </a:xfrm>
        </p:grpSpPr>
        <p:sp>
          <p:nvSpPr>
            <p:cNvPr id="3871" name="Google Shape;3871;p42"/>
            <p:cNvSpPr txBox="1"/>
            <p:nvPr/>
          </p:nvSpPr>
          <p:spPr>
            <a:xfrm flipH="1">
              <a:off x="1217212" y="3414884"/>
              <a:ext cx="1961875" cy="7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l">
                <a:spcBef>
                  <a:spcPts val="300"/>
                </a:spcBef>
              </a:pPr>
              <a:r>
                <a:rPr lang="en-US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Sales data is collected from various sources. ( SQL / CSV / </a:t>
              </a:r>
              <a:r>
                <a:rPr lang="en-US" b="0" i="0" dirty="0" err="1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Mongodb</a:t>
              </a:r>
              <a:r>
                <a:rPr lang="en-US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)</a:t>
              </a:r>
            </a:p>
            <a:p>
              <a:br>
                <a:rPr lang="en-US" sz="1600" dirty="0"/>
              </a:br>
              <a:endParaRPr lang="en-US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73" name="Google Shape;3873;p42"/>
            <p:cNvSpPr/>
            <p:nvPr/>
          </p:nvSpPr>
          <p:spPr>
            <a:xfrm>
              <a:off x="1262000" y="1527296"/>
              <a:ext cx="1872300" cy="117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500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Extract</a:t>
              </a:r>
              <a:endParaRPr sz="35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3874" name="Google Shape;3874;p42"/>
          <p:cNvSpPr/>
          <p:nvPr/>
        </p:nvSpPr>
        <p:spPr>
          <a:xfrm>
            <a:off x="1387125" y="2830700"/>
            <a:ext cx="1172400" cy="1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5" name="Google Shape;3875;p42"/>
          <p:cNvSpPr/>
          <p:nvPr/>
        </p:nvSpPr>
        <p:spPr>
          <a:xfrm>
            <a:off x="1420992" y="2859650"/>
            <a:ext cx="425100" cy="5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76" name="Google Shape;3876;p42"/>
          <p:cNvGrpSpPr/>
          <p:nvPr/>
        </p:nvGrpSpPr>
        <p:grpSpPr>
          <a:xfrm>
            <a:off x="3635825" y="1527296"/>
            <a:ext cx="1877588" cy="2319124"/>
            <a:chOff x="3635825" y="1527296"/>
            <a:chExt cx="1877588" cy="2319124"/>
          </a:xfrm>
        </p:grpSpPr>
        <p:sp>
          <p:nvSpPr>
            <p:cNvPr id="3878" name="Google Shape;3878;p42"/>
            <p:cNvSpPr txBox="1"/>
            <p:nvPr/>
          </p:nvSpPr>
          <p:spPr>
            <a:xfrm>
              <a:off x="3635825" y="3144720"/>
              <a:ext cx="1872300" cy="7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The sales </a:t>
              </a:r>
              <a:r>
                <a:rPr lang="en-US" dirty="0">
                  <a:solidFill>
                    <a:srgbClr val="40404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</a:t>
              </a:r>
              <a:r>
                <a:rPr lang="en-US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ata is cleaned, filtered, and structured.</a:t>
              </a:r>
              <a:endParaRPr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  <p:sp>
          <p:nvSpPr>
            <p:cNvPr id="3880" name="Google Shape;3880;p42"/>
            <p:cNvSpPr/>
            <p:nvPr/>
          </p:nvSpPr>
          <p:spPr>
            <a:xfrm>
              <a:off x="3641113" y="1527296"/>
              <a:ext cx="1872300" cy="117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500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Transform</a:t>
              </a:r>
              <a:endParaRPr sz="3500" dirty="0">
                <a:solidFill>
                  <a:schemeClr val="lt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endParaRPr>
            </a:p>
          </p:txBody>
        </p:sp>
      </p:grpSp>
      <p:sp>
        <p:nvSpPr>
          <p:cNvPr id="3881" name="Google Shape;3881;p42"/>
          <p:cNvSpPr/>
          <p:nvPr/>
        </p:nvSpPr>
        <p:spPr>
          <a:xfrm>
            <a:off x="3987663" y="2830700"/>
            <a:ext cx="1172400" cy="1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2" name="Google Shape;3882;p42"/>
          <p:cNvSpPr/>
          <p:nvPr/>
        </p:nvSpPr>
        <p:spPr>
          <a:xfrm>
            <a:off x="4021548" y="2859650"/>
            <a:ext cx="647700" cy="5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3" name="Google Shape;3883;p42"/>
          <p:cNvGrpSpPr/>
          <p:nvPr/>
        </p:nvGrpSpPr>
        <p:grpSpPr>
          <a:xfrm>
            <a:off x="6234525" y="1527296"/>
            <a:ext cx="1876075" cy="2313353"/>
            <a:chOff x="6005925" y="1527296"/>
            <a:chExt cx="1876075" cy="2313353"/>
          </a:xfrm>
        </p:grpSpPr>
        <p:sp>
          <p:nvSpPr>
            <p:cNvPr id="3885" name="Google Shape;3885;p42"/>
            <p:cNvSpPr txBox="1"/>
            <p:nvPr/>
          </p:nvSpPr>
          <p:spPr>
            <a:xfrm>
              <a:off x="6005925" y="3138949"/>
              <a:ext cx="1872300" cy="7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0" i="0" dirty="0">
                  <a:solidFill>
                    <a:srgbClr val="404040"/>
                  </a:solidFill>
                  <a:effectLst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Data is loaded into a target system.            ( PostgreSQL )</a:t>
              </a:r>
              <a:endParaRPr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endParaRPr>
            </a:p>
          </p:txBody>
        </p:sp>
        <p:sp>
          <p:nvSpPr>
            <p:cNvPr id="3887" name="Google Shape;3887;p42"/>
            <p:cNvSpPr/>
            <p:nvPr/>
          </p:nvSpPr>
          <p:spPr>
            <a:xfrm>
              <a:off x="6009700" y="1527296"/>
              <a:ext cx="1872300" cy="11724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3500" dirty="0">
                  <a:solidFill>
                    <a:schemeClr val="lt1"/>
                  </a:solidFill>
                  <a:latin typeface="Fira Sans Extra Condensed SemiBold"/>
                  <a:ea typeface="Fira Sans Extra Condensed SemiBold"/>
                  <a:cs typeface="Fira Sans Extra Condensed SemiBold"/>
                  <a:sym typeface="Fira Sans Extra Condensed SemiBold"/>
                </a:rPr>
                <a:t>Load</a:t>
              </a:r>
            </a:p>
          </p:txBody>
        </p:sp>
      </p:grpSp>
      <p:sp>
        <p:nvSpPr>
          <p:cNvPr id="3888" name="Google Shape;3888;p42"/>
          <p:cNvSpPr/>
          <p:nvPr/>
        </p:nvSpPr>
        <p:spPr>
          <a:xfrm>
            <a:off x="6588213" y="2830700"/>
            <a:ext cx="1172400" cy="111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9" name="Google Shape;3889;p42"/>
          <p:cNvSpPr/>
          <p:nvPr/>
        </p:nvSpPr>
        <p:spPr>
          <a:xfrm>
            <a:off x="6622104" y="2859650"/>
            <a:ext cx="1100903" cy="487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B7BE7-0A8B-0C88-FA66-BA728D07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75" y="292625"/>
            <a:ext cx="81144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600"/>
              <a:t>Snowflake Schema</a:t>
            </a:r>
            <a:endParaRPr lang="en-US" sz="260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E10088E-A100-B606-9DD0-25AE759CE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75" y="786194"/>
            <a:ext cx="8162625" cy="427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00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cording">
            <a:hlinkClick r:id="" action="ppaction://media"/>
            <a:extLst>
              <a:ext uri="{FF2B5EF4-FFF2-40B4-BE49-F238E27FC236}">
                <a16:creationId xmlns:a16="http://schemas.microsoft.com/office/drawing/2014/main" id="{758BF5E3-0231-49D8-9566-AFCA0C0D6C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AFDB14A3-890F-4A39-2EF4-B88B755247BD}"/>
              </a:ext>
            </a:extLst>
          </p:cNvPr>
          <p:cNvSpPr/>
          <p:nvPr/>
        </p:nvSpPr>
        <p:spPr>
          <a:xfrm>
            <a:off x="6223149" y="1339361"/>
            <a:ext cx="2475781" cy="26235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5D5394C-85FE-9DCD-8CE8-275254B5C88D}"/>
              </a:ext>
            </a:extLst>
          </p:cNvPr>
          <p:cNvSpPr/>
          <p:nvPr/>
        </p:nvSpPr>
        <p:spPr>
          <a:xfrm>
            <a:off x="3498722" y="1406769"/>
            <a:ext cx="2475781" cy="26235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0E35411-0596-3C55-192F-429486430B3B}"/>
              </a:ext>
            </a:extLst>
          </p:cNvPr>
          <p:cNvSpPr/>
          <p:nvPr/>
        </p:nvSpPr>
        <p:spPr>
          <a:xfrm>
            <a:off x="720000" y="1406769"/>
            <a:ext cx="2475781" cy="26235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Google Shape;503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OLAP Types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07" name="Google Shape;507;p44"/>
          <p:cNvSpPr txBox="1">
            <a:spLocks noGrp="1"/>
          </p:cNvSpPr>
          <p:nvPr>
            <p:ph type="subTitle" idx="4"/>
          </p:nvPr>
        </p:nvSpPr>
        <p:spPr>
          <a:xfrm>
            <a:off x="881200" y="2795398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MOLAP</a:t>
            </a:r>
            <a:endParaRPr sz="3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08" name="Google Shape;508;p44"/>
          <p:cNvSpPr txBox="1">
            <a:spLocks noGrp="1"/>
          </p:cNvSpPr>
          <p:nvPr>
            <p:ph type="subTitle" idx="5"/>
          </p:nvPr>
        </p:nvSpPr>
        <p:spPr>
          <a:xfrm>
            <a:off x="3645130" y="2793034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ROLAP</a:t>
            </a:r>
            <a:endParaRPr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09" name="Google Shape;509;p44"/>
          <p:cNvSpPr txBox="1">
            <a:spLocks noGrp="1"/>
          </p:cNvSpPr>
          <p:nvPr>
            <p:ph type="subTitle" idx="6"/>
          </p:nvPr>
        </p:nvSpPr>
        <p:spPr>
          <a:xfrm>
            <a:off x="6411105" y="2793034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HOLAP</a:t>
            </a:r>
            <a:r>
              <a:rPr lang="en" dirty="0"/>
              <a:t> </a:t>
            </a:r>
            <a:endParaRPr dirty="0"/>
          </a:p>
        </p:txBody>
      </p:sp>
      <p:sp>
        <p:nvSpPr>
          <p:cNvPr id="510" name="Google Shape;510;p44"/>
          <p:cNvSpPr/>
          <p:nvPr/>
        </p:nvSpPr>
        <p:spPr>
          <a:xfrm>
            <a:off x="1739386" y="2179617"/>
            <a:ext cx="392155" cy="392133"/>
          </a:xfrm>
          <a:custGeom>
            <a:avLst/>
            <a:gdLst/>
            <a:ahLst/>
            <a:cxnLst/>
            <a:rect l="l" t="t" r="r" b="b"/>
            <a:pathLst>
              <a:path w="17352" h="17351" extrusionOk="0">
                <a:moveTo>
                  <a:pt x="10906" y="1018"/>
                </a:moveTo>
                <a:lnTo>
                  <a:pt x="10906" y="2036"/>
                </a:lnTo>
                <a:lnTo>
                  <a:pt x="6447" y="2036"/>
                </a:lnTo>
                <a:lnTo>
                  <a:pt x="6447" y="1018"/>
                </a:lnTo>
                <a:close/>
                <a:moveTo>
                  <a:pt x="10906" y="5089"/>
                </a:moveTo>
                <a:lnTo>
                  <a:pt x="10906" y="6107"/>
                </a:lnTo>
                <a:lnTo>
                  <a:pt x="6447" y="6107"/>
                </a:lnTo>
                <a:lnTo>
                  <a:pt x="6447" y="5089"/>
                </a:lnTo>
                <a:close/>
                <a:moveTo>
                  <a:pt x="8676" y="9209"/>
                </a:moveTo>
                <a:lnTo>
                  <a:pt x="10276" y="9984"/>
                </a:lnTo>
                <a:lnTo>
                  <a:pt x="8676" y="10760"/>
                </a:lnTo>
                <a:lnTo>
                  <a:pt x="7077" y="9984"/>
                </a:lnTo>
                <a:lnTo>
                  <a:pt x="8676" y="9209"/>
                </a:lnTo>
                <a:close/>
                <a:moveTo>
                  <a:pt x="4120" y="15315"/>
                </a:moveTo>
                <a:lnTo>
                  <a:pt x="4314" y="15364"/>
                </a:lnTo>
                <a:lnTo>
                  <a:pt x="4508" y="15461"/>
                </a:lnTo>
                <a:lnTo>
                  <a:pt x="4605" y="15655"/>
                </a:lnTo>
                <a:lnTo>
                  <a:pt x="4654" y="15848"/>
                </a:lnTo>
                <a:lnTo>
                  <a:pt x="4605" y="16042"/>
                </a:lnTo>
                <a:lnTo>
                  <a:pt x="4508" y="16188"/>
                </a:lnTo>
                <a:lnTo>
                  <a:pt x="4314" y="16285"/>
                </a:lnTo>
                <a:lnTo>
                  <a:pt x="4120" y="16333"/>
                </a:lnTo>
                <a:lnTo>
                  <a:pt x="1503" y="16333"/>
                </a:lnTo>
                <a:lnTo>
                  <a:pt x="1310" y="16285"/>
                </a:lnTo>
                <a:lnTo>
                  <a:pt x="1164" y="16188"/>
                </a:lnTo>
                <a:lnTo>
                  <a:pt x="1067" y="16042"/>
                </a:lnTo>
                <a:lnTo>
                  <a:pt x="1019" y="15848"/>
                </a:lnTo>
                <a:lnTo>
                  <a:pt x="1067" y="15655"/>
                </a:lnTo>
                <a:lnTo>
                  <a:pt x="1164" y="15461"/>
                </a:lnTo>
                <a:lnTo>
                  <a:pt x="1310" y="15364"/>
                </a:lnTo>
                <a:lnTo>
                  <a:pt x="1503" y="15315"/>
                </a:lnTo>
                <a:close/>
                <a:moveTo>
                  <a:pt x="15801" y="15315"/>
                </a:moveTo>
                <a:lnTo>
                  <a:pt x="15994" y="15364"/>
                </a:lnTo>
                <a:lnTo>
                  <a:pt x="16188" y="15461"/>
                </a:lnTo>
                <a:lnTo>
                  <a:pt x="16285" y="15655"/>
                </a:lnTo>
                <a:lnTo>
                  <a:pt x="16334" y="15848"/>
                </a:lnTo>
                <a:lnTo>
                  <a:pt x="16285" y="16042"/>
                </a:lnTo>
                <a:lnTo>
                  <a:pt x="16188" y="16188"/>
                </a:lnTo>
                <a:lnTo>
                  <a:pt x="15994" y="16285"/>
                </a:lnTo>
                <a:lnTo>
                  <a:pt x="15801" y="16333"/>
                </a:lnTo>
                <a:lnTo>
                  <a:pt x="13232" y="16333"/>
                </a:lnTo>
                <a:lnTo>
                  <a:pt x="12990" y="16285"/>
                </a:lnTo>
                <a:lnTo>
                  <a:pt x="12844" y="16188"/>
                </a:lnTo>
                <a:lnTo>
                  <a:pt x="12747" y="16042"/>
                </a:lnTo>
                <a:lnTo>
                  <a:pt x="12699" y="15848"/>
                </a:lnTo>
                <a:lnTo>
                  <a:pt x="12747" y="15655"/>
                </a:lnTo>
                <a:lnTo>
                  <a:pt x="12844" y="15461"/>
                </a:lnTo>
                <a:lnTo>
                  <a:pt x="12990" y="15364"/>
                </a:lnTo>
                <a:lnTo>
                  <a:pt x="13232" y="15315"/>
                </a:lnTo>
                <a:close/>
                <a:moveTo>
                  <a:pt x="5914" y="0"/>
                </a:moveTo>
                <a:lnTo>
                  <a:pt x="5720" y="49"/>
                </a:lnTo>
                <a:lnTo>
                  <a:pt x="5574" y="146"/>
                </a:lnTo>
                <a:lnTo>
                  <a:pt x="5478" y="340"/>
                </a:lnTo>
                <a:lnTo>
                  <a:pt x="5429" y="534"/>
                </a:lnTo>
                <a:lnTo>
                  <a:pt x="5429" y="2569"/>
                </a:lnTo>
                <a:lnTo>
                  <a:pt x="5478" y="2763"/>
                </a:lnTo>
                <a:lnTo>
                  <a:pt x="5574" y="2908"/>
                </a:lnTo>
                <a:lnTo>
                  <a:pt x="5720" y="3005"/>
                </a:lnTo>
                <a:lnTo>
                  <a:pt x="5914" y="3054"/>
                </a:lnTo>
                <a:lnTo>
                  <a:pt x="8143" y="3054"/>
                </a:lnTo>
                <a:lnTo>
                  <a:pt x="8143" y="4072"/>
                </a:lnTo>
                <a:lnTo>
                  <a:pt x="5914" y="4072"/>
                </a:lnTo>
                <a:lnTo>
                  <a:pt x="5720" y="4120"/>
                </a:lnTo>
                <a:lnTo>
                  <a:pt x="5574" y="4217"/>
                </a:lnTo>
                <a:lnTo>
                  <a:pt x="5478" y="4411"/>
                </a:lnTo>
                <a:lnTo>
                  <a:pt x="5429" y="4605"/>
                </a:lnTo>
                <a:lnTo>
                  <a:pt x="5429" y="6640"/>
                </a:lnTo>
                <a:lnTo>
                  <a:pt x="5478" y="6834"/>
                </a:lnTo>
                <a:lnTo>
                  <a:pt x="5574" y="6979"/>
                </a:lnTo>
                <a:lnTo>
                  <a:pt x="5720" y="7076"/>
                </a:lnTo>
                <a:lnTo>
                  <a:pt x="5914" y="7125"/>
                </a:lnTo>
                <a:lnTo>
                  <a:pt x="8143" y="7125"/>
                </a:lnTo>
                <a:lnTo>
                  <a:pt x="8143" y="8336"/>
                </a:lnTo>
                <a:lnTo>
                  <a:pt x="5817" y="9451"/>
                </a:lnTo>
                <a:lnTo>
                  <a:pt x="2860" y="9451"/>
                </a:lnTo>
                <a:lnTo>
                  <a:pt x="2667" y="9500"/>
                </a:lnTo>
                <a:lnTo>
                  <a:pt x="2473" y="9596"/>
                </a:lnTo>
                <a:lnTo>
                  <a:pt x="2376" y="9790"/>
                </a:lnTo>
                <a:lnTo>
                  <a:pt x="2327" y="9984"/>
                </a:lnTo>
                <a:lnTo>
                  <a:pt x="2327" y="14298"/>
                </a:lnTo>
                <a:lnTo>
                  <a:pt x="1503" y="14298"/>
                </a:lnTo>
                <a:lnTo>
                  <a:pt x="1213" y="14346"/>
                </a:lnTo>
                <a:lnTo>
                  <a:pt x="922" y="14443"/>
                </a:lnTo>
                <a:lnTo>
                  <a:pt x="679" y="14588"/>
                </a:lnTo>
                <a:lnTo>
                  <a:pt x="437" y="14782"/>
                </a:lnTo>
                <a:lnTo>
                  <a:pt x="243" y="14976"/>
                </a:lnTo>
                <a:lnTo>
                  <a:pt x="98" y="15267"/>
                </a:lnTo>
                <a:lnTo>
                  <a:pt x="49" y="15509"/>
                </a:lnTo>
                <a:lnTo>
                  <a:pt x="1" y="15848"/>
                </a:lnTo>
                <a:lnTo>
                  <a:pt x="49" y="16139"/>
                </a:lnTo>
                <a:lnTo>
                  <a:pt x="98" y="16430"/>
                </a:lnTo>
                <a:lnTo>
                  <a:pt x="243" y="16672"/>
                </a:lnTo>
                <a:lnTo>
                  <a:pt x="437" y="16915"/>
                </a:lnTo>
                <a:lnTo>
                  <a:pt x="679" y="17109"/>
                </a:lnTo>
                <a:lnTo>
                  <a:pt x="922" y="17254"/>
                </a:lnTo>
                <a:lnTo>
                  <a:pt x="1213" y="17351"/>
                </a:lnTo>
                <a:lnTo>
                  <a:pt x="4460" y="17351"/>
                </a:lnTo>
                <a:lnTo>
                  <a:pt x="4702" y="17254"/>
                </a:lnTo>
                <a:lnTo>
                  <a:pt x="4993" y="17109"/>
                </a:lnTo>
                <a:lnTo>
                  <a:pt x="5187" y="16915"/>
                </a:lnTo>
                <a:lnTo>
                  <a:pt x="5381" y="16672"/>
                </a:lnTo>
                <a:lnTo>
                  <a:pt x="5526" y="16430"/>
                </a:lnTo>
                <a:lnTo>
                  <a:pt x="5623" y="16139"/>
                </a:lnTo>
                <a:lnTo>
                  <a:pt x="5671" y="15848"/>
                </a:lnTo>
                <a:lnTo>
                  <a:pt x="5623" y="15509"/>
                </a:lnTo>
                <a:lnTo>
                  <a:pt x="5526" y="15267"/>
                </a:lnTo>
                <a:lnTo>
                  <a:pt x="5381" y="14976"/>
                </a:lnTo>
                <a:lnTo>
                  <a:pt x="5187" y="14782"/>
                </a:lnTo>
                <a:lnTo>
                  <a:pt x="4993" y="14588"/>
                </a:lnTo>
                <a:lnTo>
                  <a:pt x="4702" y="14443"/>
                </a:lnTo>
                <a:lnTo>
                  <a:pt x="4460" y="14346"/>
                </a:lnTo>
                <a:lnTo>
                  <a:pt x="4120" y="14298"/>
                </a:lnTo>
                <a:lnTo>
                  <a:pt x="3345" y="14298"/>
                </a:lnTo>
                <a:lnTo>
                  <a:pt x="3345" y="10469"/>
                </a:lnTo>
                <a:lnTo>
                  <a:pt x="5817" y="10469"/>
                </a:lnTo>
                <a:lnTo>
                  <a:pt x="8434" y="11777"/>
                </a:lnTo>
                <a:lnTo>
                  <a:pt x="8676" y="11826"/>
                </a:lnTo>
                <a:lnTo>
                  <a:pt x="8870" y="11777"/>
                </a:lnTo>
                <a:lnTo>
                  <a:pt x="11536" y="10469"/>
                </a:lnTo>
                <a:lnTo>
                  <a:pt x="14007" y="10469"/>
                </a:lnTo>
                <a:lnTo>
                  <a:pt x="14007" y="14298"/>
                </a:lnTo>
                <a:lnTo>
                  <a:pt x="13232" y="14298"/>
                </a:lnTo>
                <a:lnTo>
                  <a:pt x="12893" y="14346"/>
                </a:lnTo>
                <a:lnTo>
                  <a:pt x="12602" y="14443"/>
                </a:lnTo>
                <a:lnTo>
                  <a:pt x="12360" y="14588"/>
                </a:lnTo>
                <a:lnTo>
                  <a:pt x="12117" y="14782"/>
                </a:lnTo>
                <a:lnTo>
                  <a:pt x="11923" y="14976"/>
                </a:lnTo>
                <a:lnTo>
                  <a:pt x="11826" y="15267"/>
                </a:lnTo>
                <a:lnTo>
                  <a:pt x="11730" y="15509"/>
                </a:lnTo>
                <a:lnTo>
                  <a:pt x="11681" y="15848"/>
                </a:lnTo>
                <a:lnTo>
                  <a:pt x="11730" y="16139"/>
                </a:lnTo>
                <a:lnTo>
                  <a:pt x="11826" y="16430"/>
                </a:lnTo>
                <a:lnTo>
                  <a:pt x="11923" y="16672"/>
                </a:lnTo>
                <a:lnTo>
                  <a:pt x="12117" y="16915"/>
                </a:lnTo>
                <a:lnTo>
                  <a:pt x="12360" y="17109"/>
                </a:lnTo>
                <a:lnTo>
                  <a:pt x="12602" y="17254"/>
                </a:lnTo>
                <a:lnTo>
                  <a:pt x="12893" y="17351"/>
                </a:lnTo>
                <a:lnTo>
                  <a:pt x="16140" y="17351"/>
                </a:lnTo>
                <a:lnTo>
                  <a:pt x="16431" y="17254"/>
                </a:lnTo>
                <a:lnTo>
                  <a:pt x="16673" y="17109"/>
                </a:lnTo>
                <a:lnTo>
                  <a:pt x="16915" y="16915"/>
                </a:lnTo>
                <a:lnTo>
                  <a:pt x="17061" y="16672"/>
                </a:lnTo>
                <a:lnTo>
                  <a:pt x="17206" y="16430"/>
                </a:lnTo>
                <a:lnTo>
                  <a:pt x="17303" y="16139"/>
                </a:lnTo>
                <a:lnTo>
                  <a:pt x="17351" y="15848"/>
                </a:lnTo>
                <a:lnTo>
                  <a:pt x="17303" y="15509"/>
                </a:lnTo>
                <a:lnTo>
                  <a:pt x="17206" y="15267"/>
                </a:lnTo>
                <a:lnTo>
                  <a:pt x="17061" y="14976"/>
                </a:lnTo>
                <a:lnTo>
                  <a:pt x="16915" y="14782"/>
                </a:lnTo>
                <a:lnTo>
                  <a:pt x="16673" y="14588"/>
                </a:lnTo>
                <a:lnTo>
                  <a:pt x="16431" y="14443"/>
                </a:lnTo>
                <a:lnTo>
                  <a:pt x="16140" y="14346"/>
                </a:lnTo>
                <a:lnTo>
                  <a:pt x="15801" y="14298"/>
                </a:lnTo>
                <a:lnTo>
                  <a:pt x="15025" y="14298"/>
                </a:lnTo>
                <a:lnTo>
                  <a:pt x="15025" y="9984"/>
                </a:lnTo>
                <a:lnTo>
                  <a:pt x="14977" y="9790"/>
                </a:lnTo>
                <a:lnTo>
                  <a:pt x="14880" y="9596"/>
                </a:lnTo>
                <a:lnTo>
                  <a:pt x="14686" y="9500"/>
                </a:lnTo>
                <a:lnTo>
                  <a:pt x="14492" y="9451"/>
                </a:lnTo>
                <a:lnTo>
                  <a:pt x="11536" y="9451"/>
                </a:lnTo>
                <a:lnTo>
                  <a:pt x="9161" y="8336"/>
                </a:lnTo>
                <a:lnTo>
                  <a:pt x="9161" y="7125"/>
                </a:lnTo>
                <a:lnTo>
                  <a:pt x="11439" y="7125"/>
                </a:lnTo>
                <a:lnTo>
                  <a:pt x="11633" y="7076"/>
                </a:lnTo>
                <a:lnTo>
                  <a:pt x="11778" y="6979"/>
                </a:lnTo>
                <a:lnTo>
                  <a:pt x="11875" y="6834"/>
                </a:lnTo>
                <a:lnTo>
                  <a:pt x="11923" y="6640"/>
                </a:lnTo>
                <a:lnTo>
                  <a:pt x="11923" y="4605"/>
                </a:lnTo>
                <a:lnTo>
                  <a:pt x="11875" y="4411"/>
                </a:lnTo>
                <a:lnTo>
                  <a:pt x="11778" y="4217"/>
                </a:lnTo>
                <a:lnTo>
                  <a:pt x="11633" y="4120"/>
                </a:lnTo>
                <a:lnTo>
                  <a:pt x="11439" y="4072"/>
                </a:lnTo>
                <a:lnTo>
                  <a:pt x="9161" y="4072"/>
                </a:lnTo>
                <a:lnTo>
                  <a:pt x="9161" y="3054"/>
                </a:lnTo>
                <a:lnTo>
                  <a:pt x="11439" y="3054"/>
                </a:lnTo>
                <a:lnTo>
                  <a:pt x="11633" y="3005"/>
                </a:lnTo>
                <a:lnTo>
                  <a:pt x="11778" y="2908"/>
                </a:lnTo>
                <a:lnTo>
                  <a:pt x="11875" y="2763"/>
                </a:lnTo>
                <a:lnTo>
                  <a:pt x="11923" y="2569"/>
                </a:lnTo>
                <a:lnTo>
                  <a:pt x="11923" y="534"/>
                </a:lnTo>
                <a:lnTo>
                  <a:pt x="11875" y="340"/>
                </a:lnTo>
                <a:lnTo>
                  <a:pt x="11778" y="146"/>
                </a:lnTo>
                <a:lnTo>
                  <a:pt x="11633" y="49"/>
                </a:lnTo>
                <a:lnTo>
                  <a:pt x="114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" name="Google Shape;511;p44"/>
          <p:cNvGrpSpPr/>
          <p:nvPr/>
        </p:nvGrpSpPr>
        <p:grpSpPr>
          <a:xfrm>
            <a:off x="4540534" y="2114800"/>
            <a:ext cx="392155" cy="392133"/>
            <a:chOff x="3944375" y="1333902"/>
            <a:chExt cx="392155" cy="392133"/>
          </a:xfrm>
        </p:grpSpPr>
        <p:sp>
          <p:nvSpPr>
            <p:cNvPr id="512" name="Google Shape;512;p44"/>
            <p:cNvSpPr/>
            <p:nvPr/>
          </p:nvSpPr>
          <p:spPr>
            <a:xfrm>
              <a:off x="3944375" y="1333902"/>
              <a:ext cx="276036" cy="392133"/>
            </a:xfrm>
            <a:custGeom>
              <a:avLst/>
              <a:gdLst/>
              <a:ahLst/>
              <a:cxnLst/>
              <a:rect l="l" t="t" r="r" b="b"/>
              <a:pathLst>
                <a:path w="12214" h="17351" extrusionOk="0">
                  <a:moveTo>
                    <a:pt x="8337" y="1018"/>
                  </a:moveTo>
                  <a:lnTo>
                    <a:pt x="8337" y="2036"/>
                  </a:lnTo>
                  <a:lnTo>
                    <a:pt x="7319" y="2036"/>
                  </a:lnTo>
                  <a:lnTo>
                    <a:pt x="7319" y="1018"/>
                  </a:lnTo>
                  <a:close/>
                  <a:moveTo>
                    <a:pt x="6301" y="5429"/>
                  </a:moveTo>
                  <a:lnTo>
                    <a:pt x="6495" y="5477"/>
                  </a:lnTo>
                  <a:lnTo>
                    <a:pt x="6640" y="5574"/>
                  </a:lnTo>
                  <a:lnTo>
                    <a:pt x="6737" y="5719"/>
                  </a:lnTo>
                  <a:lnTo>
                    <a:pt x="6786" y="5913"/>
                  </a:lnTo>
                  <a:lnTo>
                    <a:pt x="6737" y="6155"/>
                  </a:lnTo>
                  <a:lnTo>
                    <a:pt x="6640" y="6301"/>
                  </a:lnTo>
                  <a:lnTo>
                    <a:pt x="6495" y="6398"/>
                  </a:lnTo>
                  <a:lnTo>
                    <a:pt x="6301" y="6446"/>
                  </a:lnTo>
                  <a:lnTo>
                    <a:pt x="6107" y="6398"/>
                  </a:lnTo>
                  <a:lnTo>
                    <a:pt x="5913" y="6301"/>
                  </a:lnTo>
                  <a:lnTo>
                    <a:pt x="5816" y="6155"/>
                  </a:lnTo>
                  <a:lnTo>
                    <a:pt x="5768" y="5913"/>
                  </a:lnTo>
                  <a:lnTo>
                    <a:pt x="5816" y="5719"/>
                  </a:lnTo>
                  <a:lnTo>
                    <a:pt x="5913" y="5574"/>
                  </a:lnTo>
                  <a:lnTo>
                    <a:pt x="6107" y="5477"/>
                  </a:lnTo>
                  <a:lnTo>
                    <a:pt x="6301" y="5429"/>
                  </a:lnTo>
                  <a:close/>
                  <a:moveTo>
                    <a:pt x="8821" y="3054"/>
                  </a:moveTo>
                  <a:lnTo>
                    <a:pt x="8821" y="9257"/>
                  </a:lnTo>
                  <a:lnTo>
                    <a:pt x="6786" y="9257"/>
                  </a:lnTo>
                  <a:lnTo>
                    <a:pt x="6786" y="7367"/>
                  </a:lnTo>
                  <a:lnTo>
                    <a:pt x="6979" y="7270"/>
                  </a:lnTo>
                  <a:lnTo>
                    <a:pt x="7173" y="7173"/>
                  </a:lnTo>
                  <a:lnTo>
                    <a:pt x="7367" y="6979"/>
                  </a:lnTo>
                  <a:lnTo>
                    <a:pt x="7513" y="6834"/>
                  </a:lnTo>
                  <a:lnTo>
                    <a:pt x="7658" y="6640"/>
                  </a:lnTo>
                  <a:lnTo>
                    <a:pt x="7706" y="6398"/>
                  </a:lnTo>
                  <a:lnTo>
                    <a:pt x="7803" y="6204"/>
                  </a:lnTo>
                  <a:lnTo>
                    <a:pt x="7803" y="5913"/>
                  </a:lnTo>
                  <a:lnTo>
                    <a:pt x="7803" y="5671"/>
                  </a:lnTo>
                  <a:lnTo>
                    <a:pt x="7706" y="5477"/>
                  </a:lnTo>
                  <a:lnTo>
                    <a:pt x="7658" y="5235"/>
                  </a:lnTo>
                  <a:lnTo>
                    <a:pt x="7513" y="5041"/>
                  </a:lnTo>
                  <a:lnTo>
                    <a:pt x="7367" y="4895"/>
                  </a:lnTo>
                  <a:lnTo>
                    <a:pt x="7173" y="4702"/>
                  </a:lnTo>
                  <a:lnTo>
                    <a:pt x="6979" y="4605"/>
                  </a:lnTo>
                  <a:lnTo>
                    <a:pt x="6786" y="4508"/>
                  </a:lnTo>
                  <a:lnTo>
                    <a:pt x="6786" y="3054"/>
                  </a:lnTo>
                  <a:close/>
                  <a:moveTo>
                    <a:pt x="4847" y="5429"/>
                  </a:moveTo>
                  <a:lnTo>
                    <a:pt x="4799" y="5671"/>
                  </a:lnTo>
                  <a:lnTo>
                    <a:pt x="4750" y="5913"/>
                  </a:lnTo>
                  <a:lnTo>
                    <a:pt x="4799" y="6204"/>
                  </a:lnTo>
                  <a:lnTo>
                    <a:pt x="4847" y="6446"/>
                  </a:lnTo>
                  <a:lnTo>
                    <a:pt x="4314" y="6592"/>
                  </a:lnTo>
                  <a:lnTo>
                    <a:pt x="3829" y="6786"/>
                  </a:lnTo>
                  <a:lnTo>
                    <a:pt x="3393" y="7028"/>
                  </a:lnTo>
                  <a:lnTo>
                    <a:pt x="3005" y="7367"/>
                  </a:lnTo>
                  <a:lnTo>
                    <a:pt x="2763" y="7609"/>
                  </a:lnTo>
                  <a:lnTo>
                    <a:pt x="2569" y="7852"/>
                  </a:lnTo>
                  <a:lnTo>
                    <a:pt x="2424" y="8143"/>
                  </a:lnTo>
                  <a:lnTo>
                    <a:pt x="2278" y="8433"/>
                  </a:lnTo>
                  <a:lnTo>
                    <a:pt x="2181" y="8724"/>
                  </a:lnTo>
                  <a:lnTo>
                    <a:pt x="2133" y="9015"/>
                  </a:lnTo>
                  <a:lnTo>
                    <a:pt x="2085" y="9306"/>
                  </a:lnTo>
                  <a:lnTo>
                    <a:pt x="2036" y="9645"/>
                  </a:lnTo>
                  <a:lnTo>
                    <a:pt x="2036" y="14298"/>
                  </a:lnTo>
                  <a:lnTo>
                    <a:pt x="1018" y="14298"/>
                  </a:lnTo>
                  <a:lnTo>
                    <a:pt x="1018" y="9645"/>
                  </a:lnTo>
                  <a:lnTo>
                    <a:pt x="1067" y="9209"/>
                  </a:lnTo>
                  <a:lnTo>
                    <a:pt x="1115" y="8821"/>
                  </a:lnTo>
                  <a:lnTo>
                    <a:pt x="1212" y="8433"/>
                  </a:lnTo>
                  <a:lnTo>
                    <a:pt x="1358" y="8046"/>
                  </a:lnTo>
                  <a:lnTo>
                    <a:pt x="1503" y="7658"/>
                  </a:lnTo>
                  <a:lnTo>
                    <a:pt x="1745" y="7319"/>
                  </a:lnTo>
                  <a:lnTo>
                    <a:pt x="1988" y="6979"/>
                  </a:lnTo>
                  <a:lnTo>
                    <a:pt x="2278" y="6640"/>
                  </a:lnTo>
                  <a:lnTo>
                    <a:pt x="2521" y="6398"/>
                  </a:lnTo>
                  <a:lnTo>
                    <a:pt x="2811" y="6204"/>
                  </a:lnTo>
                  <a:lnTo>
                    <a:pt x="3151" y="6010"/>
                  </a:lnTo>
                  <a:lnTo>
                    <a:pt x="3442" y="5816"/>
                  </a:lnTo>
                  <a:lnTo>
                    <a:pt x="3781" y="5671"/>
                  </a:lnTo>
                  <a:lnTo>
                    <a:pt x="4120" y="5574"/>
                  </a:lnTo>
                  <a:lnTo>
                    <a:pt x="4459" y="5477"/>
                  </a:lnTo>
                  <a:lnTo>
                    <a:pt x="4847" y="5429"/>
                  </a:lnTo>
                  <a:close/>
                  <a:moveTo>
                    <a:pt x="9984" y="13280"/>
                  </a:moveTo>
                  <a:lnTo>
                    <a:pt x="9984" y="14298"/>
                  </a:lnTo>
                  <a:lnTo>
                    <a:pt x="5622" y="14298"/>
                  </a:lnTo>
                  <a:lnTo>
                    <a:pt x="5622" y="13280"/>
                  </a:lnTo>
                  <a:close/>
                  <a:moveTo>
                    <a:pt x="10517" y="15315"/>
                  </a:moveTo>
                  <a:lnTo>
                    <a:pt x="10760" y="15364"/>
                  </a:lnTo>
                  <a:lnTo>
                    <a:pt x="11002" y="15509"/>
                  </a:lnTo>
                  <a:lnTo>
                    <a:pt x="11147" y="15752"/>
                  </a:lnTo>
                  <a:lnTo>
                    <a:pt x="11196" y="15994"/>
                  </a:lnTo>
                  <a:lnTo>
                    <a:pt x="11196" y="16333"/>
                  </a:lnTo>
                  <a:lnTo>
                    <a:pt x="1018" y="16333"/>
                  </a:lnTo>
                  <a:lnTo>
                    <a:pt x="1018" y="15315"/>
                  </a:lnTo>
                  <a:close/>
                  <a:moveTo>
                    <a:pt x="6786" y="0"/>
                  </a:moveTo>
                  <a:lnTo>
                    <a:pt x="6592" y="49"/>
                  </a:lnTo>
                  <a:lnTo>
                    <a:pt x="6446" y="146"/>
                  </a:lnTo>
                  <a:lnTo>
                    <a:pt x="6301" y="340"/>
                  </a:lnTo>
                  <a:lnTo>
                    <a:pt x="6301" y="534"/>
                  </a:lnTo>
                  <a:lnTo>
                    <a:pt x="6301" y="2036"/>
                  </a:lnTo>
                  <a:lnTo>
                    <a:pt x="6107" y="2084"/>
                  </a:lnTo>
                  <a:lnTo>
                    <a:pt x="5913" y="2181"/>
                  </a:lnTo>
                  <a:lnTo>
                    <a:pt x="5816" y="2375"/>
                  </a:lnTo>
                  <a:lnTo>
                    <a:pt x="5768" y="2569"/>
                  </a:lnTo>
                  <a:lnTo>
                    <a:pt x="5768" y="4411"/>
                  </a:lnTo>
                  <a:lnTo>
                    <a:pt x="5235" y="4411"/>
                  </a:lnTo>
                  <a:lnTo>
                    <a:pt x="4702" y="4459"/>
                  </a:lnTo>
                  <a:lnTo>
                    <a:pt x="4217" y="4508"/>
                  </a:lnTo>
                  <a:lnTo>
                    <a:pt x="3732" y="4653"/>
                  </a:lnTo>
                  <a:lnTo>
                    <a:pt x="3248" y="4798"/>
                  </a:lnTo>
                  <a:lnTo>
                    <a:pt x="2763" y="5041"/>
                  </a:lnTo>
                  <a:lnTo>
                    <a:pt x="2327" y="5283"/>
                  </a:lnTo>
                  <a:lnTo>
                    <a:pt x="1939" y="5574"/>
                  </a:lnTo>
                  <a:lnTo>
                    <a:pt x="1551" y="5962"/>
                  </a:lnTo>
                  <a:lnTo>
                    <a:pt x="1212" y="6349"/>
                  </a:lnTo>
                  <a:lnTo>
                    <a:pt x="873" y="6737"/>
                  </a:lnTo>
                  <a:lnTo>
                    <a:pt x="631" y="7173"/>
                  </a:lnTo>
                  <a:lnTo>
                    <a:pt x="388" y="7658"/>
                  </a:lnTo>
                  <a:lnTo>
                    <a:pt x="243" y="8094"/>
                  </a:lnTo>
                  <a:lnTo>
                    <a:pt x="97" y="8627"/>
                  </a:lnTo>
                  <a:lnTo>
                    <a:pt x="49" y="9112"/>
                  </a:lnTo>
                  <a:lnTo>
                    <a:pt x="1" y="9645"/>
                  </a:lnTo>
                  <a:lnTo>
                    <a:pt x="1" y="14831"/>
                  </a:lnTo>
                  <a:lnTo>
                    <a:pt x="1" y="16866"/>
                  </a:lnTo>
                  <a:lnTo>
                    <a:pt x="49" y="17060"/>
                  </a:lnTo>
                  <a:lnTo>
                    <a:pt x="146" y="17205"/>
                  </a:lnTo>
                  <a:lnTo>
                    <a:pt x="340" y="17302"/>
                  </a:lnTo>
                  <a:lnTo>
                    <a:pt x="534" y="17351"/>
                  </a:lnTo>
                  <a:lnTo>
                    <a:pt x="11681" y="17351"/>
                  </a:lnTo>
                  <a:lnTo>
                    <a:pt x="11874" y="17302"/>
                  </a:lnTo>
                  <a:lnTo>
                    <a:pt x="12068" y="17205"/>
                  </a:lnTo>
                  <a:lnTo>
                    <a:pt x="12165" y="17060"/>
                  </a:lnTo>
                  <a:lnTo>
                    <a:pt x="12214" y="16866"/>
                  </a:lnTo>
                  <a:lnTo>
                    <a:pt x="12214" y="15994"/>
                  </a:lnTo>
                  <a:lnTo>
                    <a:pt x="12165" y="15703"/>
                  </a:lnTo>
                  <a:lnTo>
                    <a:pt x="12117" y="15461"/>
                  </a:lnTo>
                  <a:lnTo>
                    <a:pt x="12020" y="15218"/>
                  </a:lnTo>
                  <a:lnTo>
                    <a:pt x="11874" y="14976"/>
                  </a:lnTo>
                  <a:lnTo>
                    <a:pt x="11681" y="14782"/>
                  </a:lnTo>
                  <a:lnTo>
                    <a:pt x="11487" y="14637"/>
                  </a:lnTo>
                  <a:lnTo>
                    <a:pt x="11293" y="14491"/>
                  </a:lnTo>
                  <a:lnTo>
                    <a:pt x="11002" y="14395"/>
                  </a:lnTo>
                  <a:lnTo>
                    <a:pt x="11002" y="12795"/>
                  </a:lnTo>
                  <a:lnTo>
                    <a:pt x="11002" y="12601"/>
                  </a:lnTo>
                  <a:lnTo>
                    <a:pt x="10857" y="12407"/>
                  </a:lnTo>
                  <a:lnTo>
                    <a:pt x="10711" y="12311"/>
                  </a:lnTo>
                  <a:lnTo>
                    <a:pt x="10517" y="12262"/>
                  </a:lnTo>
                  <a:lnTo>
                    <a:pt x="5089" y="12262"/>
                  </a:lnTo>
                  <a:lnTo>
                    <a:pt x="4895" y="12311"/>
                  </a:lnTo>
                  <a:lnTo>
                    <a:pt x="4750" y="12407"/>
                  </a:lnTo>
                  <a:lnTo>
                    <a:pt x="4605" y="12601"/>
                  </a:lnTo>
                  <a:lnTo>
                    <a:pt x="4605" y="12795"/>
                  </a:lnTo>
                  <a:lnTo>
                    <a:pt x="4605" y="14298"/>
                  </a:lnTo>
                  <a:lnTo>
                    <a:pt x="3054" y="14298"/>
                  </a:lnTo>
                  <a:lnTo>
                    <a:pt x="3054" y="9645"/>
                  </a:lnTo>
                  <a:lnTo>
                    <a:pt x="3102" y="9209"/>
                  </a:lnTo>
                  <a:lnTo>
                    <a:pt x="3248" y="8821"/>
                  </a:lnTo>
                  <a:lnTo>
                    <a:pt x="3442" y="8433"/>
                  </a:lnTo>
                  <a:lnTo>
                    <a:pt x="3684" y="8094"/>
                  </a:lnTo>
                  <a:lnTo>
                    <a:pt x="4023" y="7803"/>
                  </a:lnTo>
                  <a:lnTo>
                    <a:pt x="4411" y="7609"/>
                  </a:lnTo>
                  <a:lnTo>
                    <a:pt x="4799" y="7513"/>
                  </a:lnTo>
                  <a:lnTo>
                    <a:pt x="5235" y="7464"/>
                  </a:lnTo>
                  <a:lnTo>
                    <a:pt x="5768" y="7464"/>
                  </a:lnTo>
                  <a:lnTo>
                    <a:pt x="5768" y="9742"/>
                  </a:lnTo>
                  <a:lnTo>
                    <a:pt x="5816" y="9984"/>
                  </a:lnTo>
                  <a:lnTo>
                    <a:pt x="5913" y="10130"/>
                  </a:lnTo>
                  <a:lnTo>
                    <a:pt x="6107" y="10227"/>
                  </a:lnTo>
                  <a:lnTo>
                    <a:pt x="6301" y="10275"/>
                  </a:lnTo>
                  <a:lnTo>
                    <a:pt x="7319" y="10275"/>
                  </a:lnTo>
                  <a:lnTo>
                    <a:pt x="7319" y="10760"/>
                  </a:lnTo>
                  <a:lnTo>
                    <a:pt x="7319" y="10954"/>
                  </a:lnTo>
                  <a:lnTo>
                    <a:pt x="7464" y="11099"/>
                  </a:lnTo>
                  <a:lnTo>
                    <a:pt x="7610" y="11196"/>
                  </a:lnTo>
                  <a:lnTo>
                    <a:pt x="7803" y="11244"/>
                  </a:lnTo>
                  <a:lnTo>
                    <a:pt x="7997" y="11196"/>
                  </a:lnTo>
                  <a:lnTo>
                    <a:pt x="8143" y="11099"/>
                  </a:lnTo>
                  <a:lnTo>
                    <a:pt x="8288" y="10954"/>
                  </a:lnTo>
                  <a:lnTo>
                    <a:pt x="8337" y="10760"/>
                  </a:lnTo>
                  <a:lnTo>
                    <a:pt x="8337" y="10275"/>
                  </a:lnTo>
                  <a:lnTo>
                    <a:pt x="9306" y="10275"/>
                  </a:lnTo>
                  <a:lnTo>
                    <a:pt x="9548" y="10227"/>
                  </a:lnTo>
                  <a:lnTo>
                    <a:pt x="9694" y="10130"/>
                  </a:lnTo>
                  <a:lnTo>
                    <a:pt x="9790" y="9984"/>
                  </a:lnTo>
                  <a:lnTo>
                    <a:pt x="9839" y="9742"/>
                  </a:lnTo>
                  <a:lnTo>
                    <a:pt x="9839" y="2569"/>
                  </a:lnTo>
                  <a:lnTo>
                    <a:pt x="9790" y="2375"/>
                  </a:lnTo>
                  <a:lnTo>
                    <a:pt x="9694" y="2181"/>
                  </a:lnTo>
                  <a:lnTo>
                    <a:pt x="9548" y="2084"/>
                  </a:lnTo>
                  <a:lnTo>
                    <a:pt x="9306" y="2036"/>
                  </a:lnTo>
                  <a:lnTo>
                    <a:pt x="9306" y="534"/>
                  </a:lnTo>
                  <a:lnTo>
                    <a:pt x="9306" y="340"/>
                  </a:lnTo>
                  <a:lnTo>
                    <a:pt x="9160" y="146"/>
                  </a:lnTo>
                  <a:lnTo>
                    <a:pt x="9015" y="49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4"/>
            <p:cNvSpPr/>
            <p:nvPr/>
          </p:nvSpPr>
          <p:spPr>
            <a:xfrm>
              <a:off x="4193021" y="1451106"/>
              <a:ext cx="143510" cy="171986"/>
            </a:xfrm>
            <a:custGeom>
              <a:avLst/>
              <a:gdLst/>
              <a:ahLst/>
              <a:cxnLst/>
              <a:rect l="l" t="t" r="r" b="b"/>
              <a:pathLst>
                <a:path w="6350" h="7610" extrusionOk="0">
                  <a:moveTo>
                    <a:pt x="2520" y="1018"/>
                  </a:moveTo>
                  <a:lnTo>
                    <a:pt x="2956" y="1793"/>
                  </a:lnTo>
                  <a:lnTo>
                    <a:pt x="2520" y="2617"/>
                  </a:lnTo>
                  <a:lnTo>
                    <a:pt x="1551" y="2617"/>
                  </a:lnTo>
                  <a:lnTo>
                    <a:pt x="1115" y="1793"/>
                  </a:lnTo>
                  <a:lnTo>
                    <a:pt x="1551" y="1018"/>
                  </a:lnTo>
                  <a:close/>
                  <a:moveTo>
                    <a:pt x="2520" y="3635"/>
                  </a:moveTo>
                  <a:lnTo>
                    <a:pt x="2956" y="4459"/>
                  </a:lnTo>
                  <a:lnTo>
                    <a:pt x="2520" y="5234"/>
                  </a:lnTo>
                  <a:lnTo>
                    <a:pt x="1551" y="5234"/>
                  </a:lnTo>
                  <a:lnTo>
                    <a:pt x="1115" y="4459"/>
                  </a:lnTo>
                  <a:lnTo>
                    <a:pt x="1551" y="3635"/>
                  </a:lnTo>
                  <a:close/>
                  <a:moveTo>
                    <a:pt x="4798" y="4944"/>
                  </a:moveTo>
                  <a:lnTo>
                    <a:pt x="5283" y="5768"/>
                  </a:lnTo>
                  <a:lnTo>
                    <a:pt x="4798" y="6591"/>
                  </a:lnTo>
                  <a:lnTo>
                    <a:pt x="3877" y="6591"/>
                  </a:lnTo>
                  <a:lnTo>
                    <a:pt x="3393" y="5768"/>
                  </a:lnTo>
                  <a:lnTo>
                    <a:pt x="3877" y="4944"/>
                  </a:lnTo>
                  <a:close/>
                  <a:moveTo>
                    <a:pt x="1163" y="0"/>
                  </a:moveTo>
                  <a:lnTo>
                    <a:pt x="1018" y="49"/>
                  </a:lnTo>
                  <a:lnTo>
                    <a:pt x="921" y="146"/>
                  </a:lnTo>
                  <a:lnTo>
                    <a:pt x="824" y="243"/>
                  </a:lnTo>
                  <a:lnTo>
                    <a:pt x="97" y="1551"/>
                  </a:lnTo>
                  <a:lnTo>
                    <a:pt x="49" y="1696"/>
                  </a:lnTo>
                  <a:lnTo>
                    <a:pt x="0" y="1793"/>
                  </a:lnTo>
                  <a:lnTo>
                    <a:pt x="49" y="1939"/>
                  </a:lnTo>
                  <a:lnTo>
                    <a:pt x="97" y="2084"/>
                  </a:lnTo>
                  <a:lnTo>
                    <a:pt x="679" y="3150"/>
                  </a:lnTo>
                  <a:lnTo>
                    <a:pt x="97" y="4217"/>
                  </a:lnTo>
                  <a:lnTo>
                    <a:pt x="49" y="4314"/>
                  </a:lnTo>
                  <a:lnTo>
                    <a:pt x="0" y="4459"/>
                  </a:lnTo>
                  <a:lnTo>
                    <a:pt x="49" y="4556"/>
                  </a:lnTo>
                  <a:lnTo>
                    <a:pt x="97" y="4701"/>
                  </a:lnTo>
                  <a:lnTo>
                    <a:pt x="824" y="6010"/>
                  </a:lnTo>
                  <a:lnTo>
                    <a:pt x="921" y="6107"/>
                  </a:lnTo>
                  <a:lnTo>
                    <a:pt x="1018" y="6204"/>
                  </a:lnTo>
                  <a:lnTo>
                    <a:pt x="1163" y="6252"/>
                  </a:lnTo>
                  <a:lnTo>
                    <a:pt x="2520" y="6252"/>
                  </a:lnTo>
                  <a:lnTo>
                    <a:pt x="3102" y="7318"/>
                  </a:lnTo>
                  <a:lnTo>
                    <a:pt x="3199" y="7464"/>
                  </a:lnTo>
                  <a:lnTo>
                    <a:pt x="3296" y="7512"/>
                  </a:lnTo>
                  <a:lnTo>
                    <a:pt x="3441" y="7561"/>
                  </a:lnTo>
                  <a:lnTo>
                    <a:pt x="3587" y="7609"/>
                  </a:lnTo>
                  <a:lnTo>
                    <a:pt x="5089" y="7609"/>
                  </a:lnTo>
                  <a:lnTo>
                    <a:pt x="5234" y="7561"/>
                  </a:lnTo>
                  <a:lnTo>
                    <a:pt x="5331" y="7512"/>
                  </a:lnTo>
                  <a:lnTo>
                    <a:pt x="5428" y="7464"/>
                  </a:lnTo>
                  <a:lnTo>
                    <a:pt x="5525" y="7318"/>
                  </a:lnTo>
                  <a:lnTo>
                    <a:pt x="6301" y="6010"/>
                  </a:lnTo>
                  <a:lnTo>
                    <a:pt x="6349" y="5913"/>
                  </a:lnTo>
                  <a:lnTo>
                    <a:pt x="6349" y="5768"/>
                  </a:lnTo>
                  <a:lnTo>
                    <a:pt x="6349" y="5622"/>
                  </a:lnTo>
                  <a:lnTo>
                    <a:pt x="6301" y="5525"/>
                  </a:lnTo>
                  <a:lnTo>
                    <a:pt x="5525" y="4217"/>
                  </a:lnTo>
                  <a:lnTo>
                    <a:pt x="5428" y="4071"/>
                  </a:lnTo>
                  <a:lnTo>
                    <a:pt x="5331" y="4023"/>
                  </a:lnTo>
                  <a:lnTo>
                    <a:pt x="5234" y="3974"/>
                  </a:lnTo>
                  <a:lnTo>
                    <a:pt x="5089" y="3926"/>
                  </a:lnTo>
                  <a:lnTo>
                    <a:pt x="3877" y="3926"/>
                  </a:lnTo>
                  <a:lnTo>
                    <a:pt x="3393" y="3150"/>
                  </a:lnTo>
                  <a:lnTo>
                    <a:pt x="4023" y="2084"/>
                  </a:lnTo>
                  <a:lnTo>
                    <a:pt x="4071" y="1939"/>
                  </a:lnTo>
                  <a:lnTo>
                    <a:pt x="4071" y="1793"/>
                  </a:lnTo>
                  <a:lnTo>
                    <a:pt x="4071" y="1696"/>
                  </a:lnTo>
                  <a:lnTo>
                    <a:pt x="4023" y="1551"/>
                  </a:lnTo>
                  <a:lnTo>
                    <a:pt x="3247" y="243"/>
                  </a:lnTo>
                  <a:lnTo>
                    <a:pt x="3150" y="146"/>
                  </a:lnTo>
                  <a:lnTo>
                    <a:pt x="3053" y="49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44"/>
          <p:cNvGrpSpPr/>
          <p:nvPr/>
        </p:nvGrpSpPr>
        <p:grpSpPr>
          <a:xfrm>
            <a:off x="7268249" y="2114800"/>
            <a:ext cx="385579" cy="392133"/>
            <a:chOff x="1363817" y="2636227"/>
            <a:chExt cx="385579" cy="392133"/>
          </a:xfrm>
        </p:grpSpPr>
        <p:sp>
          <p:nvSpPr>
            <p:cNvPr id="515" name="Google Shape;515;p44"/>
            <p:cNvSpPr/>
            <p:nvPr/>
          </p:nvSpPr>
          <p:spPr>
            <a:xfrm>
              <a:off x="1672691" y="2704117"/>
              <a:ext cx="56997" cy="23029"/>
            </a:xfrm>
            <a:custGeom>
              <a:avLst/>
              <a:gdLst/>
              <a:ahLst/>
              <a:cxnLst/>
              <a:rect l="l" t="t" r="r" b="b"/>
              <a:pathLst>
                <a:path w="2522" h="1019" extrusionOk="0">
                  <a:moveTo>
                    <a:pt x="486" y="1"/>
                  </a:moveTo>
                  <a:lnTo>
                    <a:pt x="292" y="49"/>
                  </a:lnTo>
                  <a:lnTo>
                    <a:pt x="146" y="146"/>
                  </a:lnTo>
                  <a:lnTo>
                    <a:pt x="49" y="292"/>
                  </a:lnTo>
                  <a:lnTo>
                    <a:pt x="1" y="486"/>
                  </a:lnTo>
                  <a:lnTo>
                    <a:pt x="49" y="679"/>
                  </a:lnTo>
                  <a:lnTo>
                    <a:pt x="146" y="873"/>
                  </a:lnTo>
                  <a:lnTo>
                    <a:pt x="292" y="970"/>
                  </a:lnTo>
                  <a:lnTo>
                    <a:pt x="486" y="1019"/>
                  </a:lnTo>
                  <a:lnTo>
                    <a:pt x="1988" y="1019"/>
                  </a:lnTo>
                  <a:lnTo>
                    <a:pt x="2182" y="970"/>
                  </a:lnTo>
                  <a:lnTo>
                    <a:pt x="2376" y="873"/>
                  </a:lnTo>
                  <a:lnTo>
                    <a:pt x="2473" y="679"/>
                  </a:lnTo>
                  <a:lnTo>
                    <a:pt x="2521" y="486"/>
                  </a:lnTo>
                  <a:lnTo>
                    <a:pt x="2473" y="292"/>
                  </a:lnTo>
                  <a:lnTo>
                    <a:pt x="2376" y="146"/>
                  </a:lnTo>
                  <a:lnTo>
                    <a:pt x="2182" y="49"/>
                  </a:lnTo>
                  <a:lnTo>
                    <a:pt x="1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4"/>
            <p:cNvSpPr/>
            <p:nvPr/>
          </p:nvSpPr>
          <p:spPr>
            <a:xfrm>
              <a:off x="1665030" y="2754515"/>
              <a:ext cx="50421" cy="40544"/>
            </a:xfrm>
            <a:custGeom>
              <a:avLst/>
              <a:gdLst/>
              <a:ahLst/>
              <a:cxnLst/>
              <a:rect l="l" t="t" r="r" b="b"/>
              <a:pathLst>
                <a:path w="2231" h="1794" extrusionOk="0">
                  <a:moveTo>
                    <a:pt x="388" y="0"/>
                  </a:moveTo>
                  <a:lnTo>
                    <a:pt x="195" y="49"/>
                  </a:lnTo>
                  <a:lnTo>
                    <a:pt x="49" y="194"/>
                  </a:lnTo>
                  <a:lnTo>
                    <a:pt x="1" y="388"/>
                  </a:lnTo>
                  <a:lnTo>
                    <a:pt x="1" y="582"/>
                  </a:lnTo>
                  <a:lnTo>
                    <a:pt x="49" y="776"/>
                  </a:lnTo>
                  <a:lnTo>
                    <a:pt x="195" y="921"/>
                  </a:lnTo>
                  <a:lnTo>
                    <a:pt x="1455" y="1697"/>
                  </a:lnTo>
                  <a:lnTo>
                    <a:pt x="1649" y="1794"/>
                  </a:lnTo>
                  <a:lnTo>
                    <a:pt x="1842" y="1794"/>
                  </a:lnTo>
                  <a:lnTo>
                    <a:pt x="2036" y="1697"/>
                  </a:lnTo>
                  <a:lnTo>
                    <a:pt x="2182" y="1551"/>
                  </a:lnTo>
                  <a:lnTo>
                    <a:pt x="2230" y="1357"/>
                  </a:lnTo>
                  <a:lnTo>
                    <a:pt x="2230" y="1163"/>
                  </a:lnTo>
                  <a:lnTo>
                    <a:pt x="2182" y="1018"/>
                  </a:lnTo>
                  <a:lnTo>
                    <a:pt x="2036" y="873"/>
                  </a:lnTo>
                  <a:lnTo>
                    <a:pt x="776" y="49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4"/>
            <p:cNvSpPr/>
            <p:nvPr/>
          </p:nvSpPr>
          <p:spPr>
            <a:xfrm>
              <a:off x="1665030" y="2636227"/>
              <a:ext cx="50421" cy="40544"/>
            </a:xfrm>
            <a:custGeom>
              <a:avLst/>
              <a:gdLst/>
              <a:ahLst/>
              <a:cxnLst/>
              <a:rect l="l" t="t" r="r" b="b"/>
              <a:pathLst>
                <a:path w="2231" h="1794" extrusionOk="0">
                  <a:moveTo>
                    <a:pt x="1649" y="0"/>
                  </a:moveTo>
                  <a:lnTo>
                    <a:pt x="1455" y="49"/>
                  </a:lnTo>
                  <a:lnTo>
                    <a:pt x="195" y="872"/>
                  </a:lnTo>
                  <a:lnTo>
                    <a:pt x="49" y="1018"/>
                  </a:lnTo>
                  <a:lnTo>
                    <a:pt x="1" y="1212"/>
                  </a:lnTo>
                  <a:lnTo>
                    <a:pt x="1" y="1406"/>
                  </a:lnTo>
                  <a:lnTo>
                    <a:pt x="49" y="1551"/>
                  </a:lnTo>
                  <a:lnTo>
                    <a:pt x="146" y="1696"/>
                  </a:lnTo>
                  <a:lnTo>
                    <a:pt x="243" y="1745"/>
                  </a:lnTo>
                  <a:lnTo>
                    <a:pt x="388" y="1793"/>
                  </a:lnTo>
                  <a:lnTo>
                    <a:pt x="631" y="1793"/>
                  </a:lnTo>
                  <a:lnTo>
                    <a:pt x="776" y="1745"/>
                  </a:lnTo>
                  <a:lnTo>
                    <a:pt x="2036" y="921"/>
                  </a:lnTo>
                  <a:lnTo>
                    <a:pt x="2182" y="776"/>
                  </a:lnTo>
                  <a:lnTo>
                    <a:pt x="2230" y="582"/>
                  </a:lnTo>
                  <a:lnTo>
                    <a:pt x="2230" y="388"/>
                  </a:lnTo>
                  <a:lnTo>
                    <a:pt x="2182" y="242"/>
                  </a:lnTo>
                  <a:lnTo>
                    <a:pt x="2036" y="97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4"/>
            <p:cNvSpPr/>
            <p:nvPr/>
          </p:nvSpPr>
          <p:spPr>
            <a:xfrm>
              <a:off x="1383547" y="2704117"/>
              <a:ext cx="56975" cy="23029"/>
            </a:xfrm>
            <a:custGeom>
              <a:avLst/>
              <a:gdLst/>
              <a:ahLst/>
              <a:cxnLst/>
              <a:rect l="l" t="t" r="r" b="b"/>
              <a:pathLst>
                <a:path w="2521" h="1019" extrusionOk="0">
                  <a:moveTo>
                    <a:pt x="485" y="1"/>
                  </a:moveTo>
                  <a:lnTo>
                    <a:pt x="291" y="49"/>
                  </a:lnTo>
                  <a:lnTo>
                    <a:pt x="146" y="146"/>
                  </a:lnTo>
                  <a:lnTo>
                    <a:pt x="49" y="292"/>
                  </a:lnTo>
                  <a:lnTo>
                    <a:pt x="0" y="486"/>
                  </a:lnTo>
                  <a:lnTo>
                    <a:pt x="49" y="679"/>
                  </a:lnTo>
                  <a:lnTo>
                    <a:pt x="146" y="873"/>
                  </a:lnTo>
                  <a:lnTo>
                    <a:pt x="291" y="970"/>
                  </a:lnTo>
                  <a:lnTo>
                    <a:pt x="485" y="1019"/>
                  </a:lnTo>
                  <a:lnTo>
                    <a:pt x="1987" y="1019"/>
                  </a:lnTo>
                  <a:lnTo>
                    <a:pt x="2181" y="970"/>
                  </a:lnTo>
                  <a:lnTo>
                    <a:pt x="2327" y="873"/>
                  </a:lnTo>
                  <a:lnTo>
                    <a:pt x="2472" y="679"/>
                  </a:lnTo>
                  <a:lnTo>
                    <a:pt x="2520" y="486"/>
                  </a:lnTo>
                  <a:lnTo>
                    <a:pt x="2472" y="292"/>
                  </a:lnTo>
                  <a:lnTo>
                    <a:pt x="2327" y="146"/>
                  </a:lnTo>
                  <a:lnTo>
                    <a:pt x="2181" y="49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4"/>
            <p:cNvSpPr/>
            <p:nvPr/>
          </p:nvSpPr>
          <p:spPr>
            <a:xfrm>
              <a:off x="1396677" y="2754515"/>
              <a:ext cx="51505" cy="40544"/>
            </a:xfrm>
            <a:custGeom>
              <a:avLst/>
              <a:gdLst/>
              <a:ahLst/>
              <a:cxnLst/>
              <a:rect l="l" t="t" r="r" b="b"/>
              <a:pathLst>
                <a:path w="2279" h="1794" extrusionOk="0">
                  <a:moveTo>
                    <a:pt x="1697" y="0"/>
                  </a:moveTo>
                  <a:lnTo>
                    <a:pt x="1503" y="49"/>
                  </a:lnTo>
                  <a:lnTo>
                    <a:pt x="243" y="873"/>
                  </a:lnTo>
                  <a:lnTo>
                    <a:pt x="98" y="1018"/>
                  </a:lnTo>
                  <a:lnTo>
                    <a:pt x="1" y="1163"/>
                  </a:lnTo>
                  <a:lnTo>
                    <a:pt x="1" y="1357"/>
                  </a:lnTo>
                  <a:lnTo>
                    <a:pt x="98" y="1551"/>
                  </a:lnTo>
                  <a:lnTo>
                    <a:pt x="146" y="1648"/>
                  </a:lnTo>
                  <a:lnTo>
                    <a:pt x="292" y="1745"/>
                  </a:lnTo>
                  <a:lnTo>
                    <a:pt x="389" y="1794"/>
                  </a:lnTo>
                  <a:lnTo>
                    <a:pt x="631" y="1794"/>
                  </a:lnTo>
                  <a:lnTo>
                    <a:pt x="776" y="1697"/>
                  </a:lnTo>
                  <a:lnTo>
                    <a:pt x="2036" y="921"/>
                  </a:lnTo>
                  <a:lnTo>
                    <a:pt x="2182" y="776"/>
                  </a:lnTo>
                  <a:lnTo>
                    <a:pt x="2279" y="582"/>
                  </a:lnTo>
                  <a:lnTo>
                    <a:pt x="2279" y="388"/>
                  </a:lnTo>
                  <a:lnTo>
                    <a:pt x="2182" y="194"/>
                  </a:lnTo>
                  <a:lnTo>
                    <a:pt x="2036" y="4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4"/>
            <p:cNvSpPr/>
            <p:nvPr/>
          </p:nvSpPr>
          <p:spPr>
            <a:xfrm>
              <a:off x="1396677" y="2636227"/>
              <a:ext cx="51505" cy="40544"/>
            </a:xfrm>
            <a:custGeom>
              <a:avLst/>
              <a:gdLst/>
              <a:ahLst/>
              <a:cxnLst/>
              <a:rect l="l" t="t" r="r" b="b"/>
              <a:pathLst>
                <a:path w="2279" h="1794" extrusionOk="0">
                  <a:moveTo>
                    <a:pt x="389" y="0"/>
                  </a:moveTo>
                  <a:lnTo>
                    <a:pt x="243" y="97"/>
                  </a:lnTo>
                  <a:lnTo>
                    <a:pt x="98" y="242"/>
                  </a:lnTo>
                  <a:lnTo>
                    <a:pt x="1" y="388"/>
                  </a:lnTo>
                  <a:lnTo>
                    <a:pt x="1" y="582"/>
                  </a:lnTo>
                  <a:lnTo>
                    <a:pt x="98" y="776"/>
                  </a:lnTo>
                  <a:lnTo>
                    <a:pt x="243" y="921"/>
                  </a:lnTo>
                  <a:lnTo>
                    <a:pt x="1503" y="1745"/>
                  </a:lnTo>
                  <a:lnTo>
                    <a:pt x="1600" y="1793"/>
                  </a:lnTo>
                  <a:lnTo>
                    <a:pt x="1891" y="1793"/>
                  </a:lnTo>
                  <a:lnTo>
                    <a:pt x="1988" y="1745"/>
                  </a:lnTo>
                  <a:lnTo>
                    <a:pt x="2085" y="1696"/>
                  </a:lnTo>
                  <a:lnTo>
                    <a:pt x="2182" y="1551"/>
                  </a:lnTo>
                  <a:lnTo>
                    <a:pt x="2279" y="1406"/>
                  </a:lnTo>
                  <a:lnTo>
                    <a:pt x="2279" y="1212"/>
                  </a:lnTo>
                  <a:lnTo>
                    <a:pt x="2182" y="1018"/>
                  </a:lnTo>
                  <a:lnTo>
                    <a:pt x="2036" y="872"/>
                  </a:lnTo>
                  <a:lnTo>
                    <a:pt x="776" y="49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4"/>
            <p:cNvSpPr/>
            <p:nvPr/>
          </p:nvSpPr>
          <p:spPr>
            <a:xfrm>
              <a:off x="1363817" y="2636227"/>
              <a:ext cx="385579" cy="392133"/>
            </a:xfrm>
            <a:custGeom>
              <a:avLst/>
              <a:gdLst/>
              <a:ahLst/>
              <a:cxnLst/>
              <a:rect l="l" t="t" r="r" b="b"/>
              <a:pathLst>
                <a:path w="17061" h="17351" extrusionOk="0">
                  <a:moveTo>
                    <a:pt x="9161" y="1018"/>
                  </a:moveTo>
                  <a:lnTo>
                    <a:pt x="9645" y="1066"/>
                  </a:lnTo>
                  <a:lnTo>
                    <a:pt x="10082" y="1163"/>
                  </a:lnTo>
                  <a:lnTo>
                    <a:pt x="10469" y="1406"/>
                  </a:lnTo>
                  <a:lnTo>
                    <a:pt x="10809" y="1696"/>
                  </a:lnTo>
                  <a:lnTo>
                    <a:pt x="11099" y="2036"/>
                  </a:lnTo>
                  <a:lnTo>
                    <a:pt x="11342" y="2423"/>
                  </a:lnTo>
                  <a:lnTo>
                    <a:pt x="11487" y="2860"/>
                  </a:lnTo>
                  <a:lnTo>
                    <a:pt x="11536" y="3296"/>
                  </a:lnTo>
                  <a:lnTo>
                    <a:pt x="11487" y="3780"/>
                  </a:lnTo>
                  <a:lnTo>
                    <a:pt x="11342" y="4265"/>
                  </a:lnTo>
                  <a:lnTo>
                    <a:pt x="11099" y="4653"/>
                  </a:lnTo>
                  <a:lnTo>
                    <a:pt x="10809" y="5040"/>
                  </a:lnTo>
                  <a:lnTo>
                    <a:pt x="10518" y="5331"/>
                  </a:lnTo>
                  <a:lnTo>
                    <a:pt x="10275" y="5622"/>
                  </a:lnTo>
                  <a:lnTo>
                    <a:pt x="10082" y="5961"/>
                  </a:lnTo>
                  <a:lnTo>
                    <a:pt x="9888" y="6301"/>
                  </a:lnTo>
                  <a:lnTo>
                    <a:pt x="9742" y="6640"/>
                  </a:lnTo>
                  <a:lnTo>
                    <a:pt x="9597" y="7028"/>
                  </a:lnTo>
                  <a:lnTo>
                    <a:pt x="9500" y="7367"/>
                  </a:lnTo>
                  <a:lnTo>
                    <a:pt x="9452" y="7754"/>
                  </a:lnTo>
                  <a:lnTo>
                    <a:pt x="9015" y="7754"/>
                  </a:lnTo>
                  <a:lnTo>
                    <a:pt x="9015" y="4944"/>
                  </a:lnTo>
                  <a:lnTo>
                    <a:pt x="9452" y="4798"/>
                  </a:lnTo>
                  <a:lnTo>
                    <a:pt x="9888" y="4556"/>
                  </a:lnTo>
                  <a:lnTo>
                    <a:pt x="9985" y="4410"/>
                  </a:lnTo>
                  <a:lnTo>
                    <a:pt x="10082" y="4217"/>
                  </a:lnTo>
                  <a:lnTo>
                    <a:pt x="10082" y="4023"/>
                  </a:lnTo>
                  <a:lnTo>
                    <a:pt x="9985" y="3829"/>
                  </a:lnTo>
                  <a:lnTo>
                    <a:pt x="9839" y="3732"/>
                  </a:lnTo>
                  <a:lnTo>
                    <a:pt x="9645" y="3635"/>
                  </a:lnTo>
                  <a:lnTo>
                    <a:pt x="9452" y="3635"/>
                  </a:lnTo>
                  <a:lnTo>
                    <a:pt x="9258" y="3732"/>
                  </a:lnTo>
                  <a:lnTo>
                    <a:pt x="9112" y="3829"/>
                  </a:lnTo>
                  <a:lnTo>
                    <a:pt x="8918" y="3926"/>
                  </a:lnTo>
                  <a:lnTo>
                    <a:pt x="8725" y="3974"/>
                  </a:lnTo>
                  <a:lnTo>
                    <a:pt x="8337" y="3974"/>
                  </a:lnTo>
                  <a:lnTo>
                    <a:pt x="8143" y="3926"/>
                  </a:lnTo>
                  <a:lnTo>
                    <a:pt x="7949" y="3829"/>
                  </a:lnTo>
                  <a:lnTo>
                    <a:pt x="7755" y="3732"/>
                  </a:lnTo>
                  <a:lnTo>
                    <a:pt x="7610" y="3635"/>
                  </a:lnTo>
                  <a:lnTo>
                    <a:pt x="7416" y="3635"/>
                  </a:lnTo>
                  <a:lnTo>
                    <a:pt x="7222" y="3732"/>
                  </a:lnTo>
                  <a:lnTo>
                    <a:pt x="7077" y="3829"/>
                  </a:lnTo>
                  <a:lnTo>
                    <a:pt x="6980" y="4023"/>
                  </a:lnTo>
                  <a:lnTo>
                    <a:pt x="6980" y="4217"/>
                  </a:lnTo>
                  <a:lnTo>
                    <a:pt x="7028" y="4410"/>
                  </a:lnTo>
                  <a:lnTo>
                    <a:pt x="7174" y="4556"/>
                  </a:lnTo>
                  <a:lnTo>
                    <a:pt x="7561" y="4798"/>
                  </a:lnTo>
                  <a:lnTo>
                    <a:pt x="7998" y="4944"/>
                  </a:lnTo>
                  <a:lnTo>
                    <a:pt x="7998" y="7754"/>
                  </a:lnTo>
                  <a:lnTo>
                    <a:pt x="7561" y="7754"/>
                  </a:lnTo>
                  <a:lnTo>
                    <a:pt x="7513" y="7415"/>
                  </a:lnTo>
                  <a:lnTo>
                    <a:pt x="7416" y="7028"/>
                  </a:lnTo>
                  <a:lnTo>
                    <a:pt x="7271" y="6640"/>
                  </a:lnTo>
                  <a:lnTo>
                    <a:pt x="7125" y="6301"/>
                  </a:lnTo>
                  <a:lnTo>
                    <a:pt x="6931" y="5961"/>
                  </a:lnTo>
                  <a:lnTo>
                    <a:pt x="6737" y="5622"/>
                  </a:lnTo>
                  <a:lnTo>
                    <a:pt x="6495" y="5283"/>
                  </a:lnTo>
                  <a:lnTo>
                    <a:pt x="6204" y="4992"/>
                  </a:lnTo>
                  <a:lnTo>
                    <a:pt x="5914" y="4653"/>
                  </a:lnTo>
                  <a:lnTo>
                    <a:pt x="5671" y="4265"/>
                  </a:lnTo>
                  <a:lnTo>
                    <a:pt x="5574" y="3829"/>
                  </a:lnTo>
                  <a:lnTo>
                    <a:pt x="5526" y="3344"/>
                  </a:lnTo>
                  <a:lnTo>
                    <a:pt x="5526" y="2860"/>
                  </a:lnTo>
                  <a:lnTo>
                    <a:pt x="5671" y="2423"/>
                  </a:lnTo>
                  <a:lnTo>
                    <a:pt x="5914" y="2036"/>
                  </a:lnTo>
                  <a:lnTo>
                    <a:pt x="6204" y="1696"/>
                  </a:lnTo>
                  <a:lnTo>
                    <a:pt x="6544" y="1406"/>
                  </a:lnTo>
                  <a:lnTo>
                    <a:pt x="6931" y="1163"/>
                  </a:lnTo>
                  <a:lnTo>
                    <a:pt x="7368" y="1066"/>
                  </a:lnTo>
                  <a:lnTo>
                    <a:pt x="7852" y="1018"/>
                  </a:lnTo>
                  <a:close/>
                  <a:moveTo>
                    <a:pt x="9452" y="8772"/>
                  </a:moveTo>
                  <a:lnTo>
                    <a:pt x="9452" y="9596"/>
                  </a:lnTo>
                  <a:lnTo>
                    <a:pt x="8531" y="10517"/>
                  </a:lnTo>
                  <a:lnTo>
                    <a:pt x="7610" y="9596"/>
                  </a:lnTo>
                  <a:lnTo>
                    <a:pt x="7610" y="8772"/>
                  </a:lnTo>
                  <a:close/>
                  <a:moveTo>
                    <a:pt x="7077" y="10565"/>
                  </a:moveTo>
                  <a:lnTo>
                    <a:pt x="7804" y="11244"/>
                  </a:lnTo>
                  <a:lnTo>
                    <a:pt x="6059" y="12989"/>
                  </a:lnTo>
                  <a:lnTo>
                    <a:pt x="5332" y="12310"/>
                  </a:lnTo>
                  <a:lnTo>
                    <a:pt x="7077" y="10565"/>
                  </a:lnTo>
                  <a:close/>
                  <a:moveTo>
                    <a:pt x="9936" y="10565"/>
                  </a:moveTo>
                  <a:lnTo>
                    <a:pt x="11681" y="12310"/>
                  </a:lnTo>
                  <a:lnTo>
                    <a:pt x="10954" y="12989"/>
                  </a:lnTo>
                  <a:lnTo>
                    <a:pt x="9209" y="11244"/>
                  </a:lnTo>
                  <a:lnTo>
                    <a:pt x="9936" y="10565"/>
                  </a:lnTo>
                  <a:close/>
                  <a:moveTo>
                    <a:pt x="7998" y="12504"/>
                  </a:moveTo>
                  <a:lnTo>
                    <a:pt x="7998" y="16333"/>
                  </a:lnTo>
                  <a:lnTo>
                    <a:pt x="1212" y="16333"/>
                  </a:lnTo>
                  <a:lnTo>
                    <a:pt x="2085" y="14103"/>
                  </a:lnTo>
                  <a:lnTo>
                    <a:pt x="2376" y="13716"/>
                  </a:lnTo>
                  <a:lnTo>
                    <a:pt x="2715" y="13376"/>
                  </a:lnTo>
                  <a:lnTo>
                    <a:pt x="3103" y="13134"/>
                  </a:lnTo>
                  <a:lnTo>
                    <a:pt x="3490" y="12989"/>
                  </a:lnTo>
                  <a:lnTo>
                    <a:pt x="4314" y="12698"/>
                  </a:lnTo>
                  <a:lnTo>
                    <a:pt x="5720" y="14103"/>
                  </a:lnTo>
                  <a:lnTo>
                    <a:pt x="5865" y="14200"/>
                  </a:lnTo>
                  <a:lnTo>
                    <a:pt x="6059" y="14249"/>
                  </a:lnTo>
                  <a:lnTo>
                    <a:pt x="6253" y="14200"/>
                  </a:lnTo>
                  <a:lnTo>
                    <a:pt x="6447" y="14103"/>
                  </a:lnTo>
                  <a:lnTo>
                    <a:pt x="7998" y="12504"/>
                  </a:lnTo>
                  <a:close/>
                  <a:moveTo>
                    <a:pt x="9015" y="12504"/>
                  </a:moveTo>
                  <a:lnTo>
                    <a:pt x="10615" y="14103"/>
                  </a:lnTo>
                  <a:lnTo>
                    <a:pt x="10760" y="14200"/>
                  </a:lnTo>
                  <a:lnTo>
                    <a:pt x="10954" y="14249"/>
                  </a:lnTo>
                  <a:lnTo>
                    <a:pt x="11148" y="14200"/>
                  </a:lnTo>
                  <a:lnTo>
                    <a:pt x="11342" y="14103"/>
                  </a:lnTo>
                  <a:lnTo>
                    <a:pt x="12699" y="12698"/>
                  </a:lnTo>
                  <a:lnTo>
                    <a:pt x="13523" y="12989"/>
                  </a:lnTo>
                  <a:lnTo>
                    <a:pt x="13959" y="13134"/>
                  </a:lnTo>
                  <a:lnTo>
                    <a:pt x="14346" y="13376"/>
                  </a:lnTo>
                  <a:lnTo>
                    <a:pt x="14686" y="13716"/>
                  </a:lnTo>
                  <a:lnTo>
                    <a:pt x="14928" y="14103"/>
                  </a:lnTo>
                  <a:lnTo>
                    <a:pt x="15800" y="16333"/>
                  </a:lnTo>
                  <a:lnTo>
                    <a:pt x="9015" y="16333"/>
                  </a:lnTo>
                  <a:lnTo>
                    <a:pt x="9015" y="12504"/>
                  </a:lnTo>
                  <a:close/>
                  <a:moveTo>
                    <a:pt x="7513" y="0"/>
                  </a:moveTo>
                  <a:lnTo>
                    <a:pt x="7174" y="49"/>
                  </a:lnTo>
                  <a:lnTo>
                    <a:pt x="6883" y="146"/>
                  </a:lnTo>
                  <a:lnTo>
                    <a:pt x="6544" y="242"/>
                  </a:lnTo>
                  <a:lnTo>
                    <a:pt x="6253" y="388"/>
                  </a:lnTo>
                  <a:lnTo>
                    <a:pt x="5962" y="533"/>
                  </a:lnTo>
                  <a:lnTo>
                    <a:pt x="5720" y="727"/>
                  </a:lnTo>
                  <a:lnTo>
                    <a:pt x="5477" y="969"/>
                  </a:lnTo>
                  <a:lnTo>
                    <a:pt x="5235" y="1212"/>
                  </a:lnTo>
                  <a:lnTo>
                    <a:pt x="5041" y="1503"/>
                  </a:lnTo>
                  <a:lnTo>
                    <a:pt x="4896" y="1745"/>
                  </a:lnTo>
                  <a:lnTo>
                    <a:pt x="4750" y="2036"/>
                  </a:lnTo>
                  <a:lnTo>
                    <a:pt x="4653" y="2375"/>
                  </a:lnTo>
                  <a:lnTo>
                    <a:pt x="4557" y="2666"/>
                  </a:lnTo>
                  <a:lnTo>
                    <a:pt x="4508" y="3005"/>
                  </a:lnTo>
                  <a:lnTo>
                    <a:pt x="4508" y="3344"/>
                  </a:lnTo>
                  <a:lnTo>
                    <a:pt x="4508" y="3683"/>
                  </a:lnTo>
                  <a:lnTo>
                    <a:pt x="4557" y="4023"/>
                  </a:lnTo>
                  <a:lnTo>
                    <a:pt x="4653" y="4313"/>
                  </a:lnTo>
                  <a:lnTo>
                    <a:pt x="4750" y="4653"/>
                  </a:lnTo>
                  <a:lnTo>
                    <a:pt x="4896" y="4944"/>
                  </a:lnTo>
                  <a:lnTo>
                    <a:pt x="5090" y="5234"/>
                  </a:lnTo>
                  <a:lnTo>
                    <a:pt x="5284" y="5477"/>
                  </a:lnTo>
                  <a:lnTo>
                    <a:pt x="5477" y="5767"/>
                  </a:lnTo>
                  <a:lnTo>
                    <a:pt x="5768" y="6010"/>
                  </a:lnTo>
                  <a:lnTo>
                    <a:pt x="5962" y="6301"/>
                  </a:lnTo>
                  <a:lnTo>
                    <a:pt x="6156" y="6591"/>
                  </a:lnTo>
                  <a:lnTo>
                    <a:pt x="6301" y="6931"/>
                  </a:lnTo>
                  <a:lnTo>
                    <a:pt x="6447" y="7221"/>
                  </a:lnTo>
                  <a:lnTo>
                    <a:pt x="6495" y="7609"/>
                  </a:lnTo>
                  <a:lnTo>
                    <a:pt x="6592" y="7948"/>
                  </a:lnTo>
                  <a:lnTo>
                    <a:pt x="6592" y="8288"/>
                  </a:lnTo>
                  <a:lnTo>
                    <a:pt x="6592" y="9596"/>
                  </a:lnTo>
                  <a:lnTo>
                    <a:pt x="4653" y="11583"/>
                  </a:lnTo>
                  <a:lnTo>
                    <a:pt x="3200" y="11971"/>
                  </a:lnTo>
                  <a:lnTo>
                    <a:pt x="2909" y="12116"/>
                  </a:lnTo>
                  <a:lnTo>
                    <a:pt x="2618" y="12262"/>
                  </a:lnTo>
                  <a:lnTo>
                    <a:pt x="2327" y="12407"/>
                  </a:lnTo>
                  <a:lnTo>
                    <a:pt x="2036" y="12601"/>
                  </a:lnTo>
                  <a:lnTo>
                    <a:pt x="1794" y="12843"/>
                  </a:lnTo>
                  <a:lnTo>
                    <a:pt x="1552" y="13086"/>
                  </a:lnTo>
                  <a:lnTo>
                    <a:pt x="1358" y="13328"/>
                  </a:lnTo>
                  <a:lnTo>
                    <a:pt x="1212" y="13619"/>
                  </a:lnTo>
                  <a:lnTo>
                    <a:pt x="1164" y="13667"/>
                  </a:lnTo>
                  <a:lnTo>
                    <a:pt x="1" y="16624"/>
                  </a:lnTo>
                  <a:lnTo>
                    <a:pt x="1" y="16769"/>
                  </a:lnTo>
                  <a:lnTo>
                    <a:pt x="1" y="16866"/>
                  </a:lnTo>
                  <a:lnTo>
                    <a:pt x="1" y="17011"/>
                  </a:lnTo>
                  <a:lnTo>
                    <a:pt x="49" y="17108"/>
                  </a:lnTo>
                  <a:lnTo>
                    <a:pt x="146" y="17205"/>
                  </a:lnTo>
                  <a:lnTo>
                    <a:pt x="243" y="17254"/>
                  </a:lnTo>
                  <a:lnTo>
                    <a:pt x="389" y="17302"/>
                  </a:lnTo>
                  <a:lnTo>
                    <a:pt x="485" y="17351"/>
                  </a:lnTo>
                  <a:lnTo>
                    <a:pt x="16527" y="17351"/>
                  </a:lnTo>
                  <a:lnTo>
                    <a:pt x="16673" y="17302"/>
                  </a:lnTo>
                  <a:lnTo>
                    <a:pt x="16770" y="17254"/>
                  </a:lnTo>
                  <a:lnTo>
                    <a:pt x="16867" y="17205"/>
                  </a:lnTo>
                  <a:lnTo>
                    <a:pt x="16964" y="17108"/>
                  </a:lnTo>
                  <a:lnTo>
                    <a:pt x="17012" y="17011"/>
                  </a:lnTo>
                  <a:lnTo>
                    <a:pt x="17061" y="16866"/>
                  </a:lnTo>
                  <a:lnTo>
                    <a:pt x="17061" y="16769"/>
                  </a:lnTo>
                  <a:lnTo>
                    <a:pt x="17012" y="16624"/>
                  </a:lnTo>
                  <a:lnTo>
                    <a:pt x="15897" y="13667"/>
                  </a:lnTo>
                  <a:lnTo>
                    <a:pt x="15849" y="13619"/>
                  </a:lnTo>
                  <a:lnTo>
                    <a:pt x="15655" y="13328"/>
                  </a:lnTo>
                  <a:lnTo>
                    <a:pt x="15461" y="13086"/>
                  </a:lnTo>
                  <a:lnTo>
                    <a:pt x="15219" y="12843"/>
                  </a:lnTo>
                  <a:lnTo>
                    <a:pt x="14977" y="12601"/>
                  </a:lnTo>
                  <a:lnTo>
                    <a:pt x="14734" y="12407"/>
                  </a:lnTo>
                  <a:lnTo>
                    <a:pt x="14443" y="12262"/>
                  </a:lnTo>
                  <a:lnTo>
                    <a:pt x="14153" y="12116"/>
                  </a:lnTo>
                  <a:lnTo>
                    <a:pt x="13813" y="11971"/>
                  </a:lnTo>
                  <a:lnTo>
                    <a:pt x="12408" y="11583"/>
                  </a:lnTo>
                  <a:lnTo>
                    <a:pt x="10469" y="9596"/>
                  </a:lnTo>
                  <a:lnTo>
                    <a:pt x="10469" y="8288"/>
                  </a:lnTo>
                  <a:lnTo>
                    <a:pt x="10469" y="7948"/>
                  </a:lnTo>
                  <a:lnTo>
                    <a:pt x="10518" y="7561"/>
                  </a:lnTo>
                  <a:lnTo>
                    <a:pt x="10615" y="7221"/>
                  </a:lnTo>
                  <a:lnTo>
                    <a:pt x="10712" y="6931"/>
                  </a:lnTo>
                  <a:lnTo>
                    <a:pt x="10857" y="6591"/>
                  </a:lnTo>
                  <a:lnTo>
                    <a:pt x="11051" y="6301"/>
                  </a:lnTo>
                  <a:lnTo>
                    <a:pt x="11293" y="6010"/>
                  </a:lnTo>
                  <a:lnTo>
                    <a:pt x="11536" y="5767"/>
                  </a:lnTo>
                  <a:lnTo>
                    <a:pt x="11729" y="5525"/>
                  </a:lnTo>
                  <a:lnTo>
                    <a:pt x="11972" y="5234"/>
                  </a:lnTo>
                  <a:lnTo>
                    <a:pt x="12117" y="4944"/>
                  </a:lnTo>
                  <a:lnTo>
                    <a:pt x="12311" y="4653"/>
                  </a:lnTo>
                  <a:lnTo>
                    <a:pt x="12408" y="4313"/>
                  </a:lnTo>
                  <a:lnTo>
                    <a:pt x="12505" y="3974"/>
                  </a:lnTo>
                  <a:lnTo>
                    <a:pt x="12553" y="3635"/>
                  </a:lnTo>
                  <a:lnTo>
                    <a:pt x="12553" y="3296"/>
                  </a:lnTo>
                  <a:lnTo>
                    <a:pt x="12505" y="2956"/>
                  </a:lnTo>
                  <a:lnTo>
                    <a:pt x="12456" y="2617"/>
                  </a:lnTo>
                  <a:lnTo>
                    <a:pt x="12408" y="2326"/>
                  </a:lnTo>
                  <a:lnTo>
                    <a:pt x="12262" y="2036"/>
                  </a:lnTo>
                  <a:lnTo>
                    <a:pt x="12117" y="1745"/>
                  </a:lnTo>
                  <a:lnTo>
                    <a:pt x="11972" y="1454"/>
                  </a:lnTo>
                  <a:lnTo>
                    <a:pt x="11778" y="1212"/>
                  </a:lnTo>
                  <a:lnTo>
                    <a:pt x="11536" y="969"/>
                  </a:lnTo>
                  <a:lnTo>
                    <a:pt x="11293" y="727"/>
                  </a:lnTo>
                  <a:lnTo>
                    <a:pt x="11051" y="533"/>
                  </a:lnTo>
                  <a:lnTo>
                    <a:pt x="10760" y="388"/>
                  </a:lnTo>
                  <a:lnTo>
                    <a:pt x="10469" y="242"/>
                  </a:lnTo>
                  <a:lnTo>
                    <a:pt x="10178" y="146"/>
                  </a:lnTo>
                  <a:lnTo>
                    <a:pt x="9839" y="49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39844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>
          <a:extLst>
            <a:ext uri="{FF2B5EF4-FFF2-40B4-BE49-F238E27FC236}">
              <a16:creationId xmlns:a16="http://schemas.microsoft.com/office/drawing/2014/main" id="{EFAD3D93-D923-29AE-13D2-D2B7B61EA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A2245081-BB45-BB06-4E19-8C3B7DBEA28F}"/>
              </a:ext>
            </a:extLst>
          </p:cNvPr>
          <p:cNvSpPr/>
          <p:nvPr/>
        </p:nvSpPr>
        <p:spPr>
          <a:xfrm>
            <a:off x="6223149" y="1339361"/>
            <a:ext cx="2475781" cy="26235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CB5A6CB-13B9-9A66-0381-C942FD6892EB}"/>
              </a:ext>
            </a:extLst>
          </p:cNvPr>
          <p:cNvSpPr/>
          <p:nvPr/>
        </p:nvSpPr>
        <p:spPr>
          <a:xfrm>
            <a:off x="3498722" y="1406769"/>
            <a:ext cx="2475781" cy="26235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DCC788-1BAF-9DE0-0FEB-5DB792541A45}"/>
              </a:ext>
            </a:extLst>
          </p:cNvPr>
          <p:cNvSpPr/>
          <p:nvPr/>
        </p:nvSpPr>
        <p:spPr>
          <a:xfrm>
            <a:off x="720000" y="1406769"/>
            <a:ext cx="2475781" cy="262352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Google Shape;503;p44">
            <a:extLst>
              <a:ext uri="{FF2B5EF4-FFF2-40B4-BE49-F238E27FC236}">
                <a16:creationId xmlns:a16="http://schemas.microsoft.com/office/drawing/2014/main" id="{D6490156-4835-BF36-7450-00171B4A33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OLAP Types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07" name="Google Shape;507;p44">
            <a:extLst>
              <a:ext uri="{FF2B5EF4-FFF2-40B4-BE49-F238E27FC236}">
                <a16:creationId xmlns:a16="http://schemas.microsoft.com/office/drawing/2014/main" id="{72288791-622F-212F-9DF5-9A9A51219254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881200" y="2795398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MOLAP</a:t>
            </a:r>
            <a:endParaRPr sz="3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08" name="Google Shape;508;p44">
            <a:extLst>
              <a:ext uri="{FF2B5EF4-FFF2-40B4-BE49-F238E27FC236}">
                <a16:creationId xmlns:a16="http://schemas.microsoft.com/office/drawing/2014/main" id="{A0CFB89D-51DA-4781-AED4-23A47C403B00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645130" y="2793034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ROLAP</a:t>
            </a:r>
            <a:endParaRPr sz="3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09" name="Google Shape;509;p44">
            <a:extLst>
              <a:ext uri="{FF2B5EF4-FFF2-40B4-BE49-F238E27FC236}">
                <a16:creationId xmlns:a16="http://schemas.microsoft.com/office/drawing/2014/main" id="{CA00C1D8-C087-001B-7CFB-B9C0CA528AEC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411105" y="2793034"/>
            <a:ext cx="22881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HOLAP</a:t>
            </a:r>
            <a:r>
              <a:rPr lang="en" dirty="0"/>
              <a:t> </a:t>
            </a:r>
            <a:endParaRPr dirty="0"/>
          </a:p>
        </p:txBody>
      </p:sp>
      <p:sp>
        <p:nvSpPr>
          <p:cNvPr id="510" name="Google Shape;510;p44">
            <a:extLst>
              <a:ext uri="{FF2B5EF4-FFF2-40B4-BE49-F238E27FC236}">
                <a16:creationId xmlns:a16="http://schemas.microsoft.com/office/drawing/2014/main" id="{2589EE1F-D534-0A76-7861-A795C7A2A5B6}"/>
              </a:ext>
            </a:extLst>
          </p:cNvPr>
          <p:cNvSpPr/>
          <p:nvPr/>
        </p:nvSpPr>
        <p:spPr>
          <a:xfrm>
            <a:off x="1739386" y="2179617"/>
            <a:ext cx="392155" cy="392133"/>
          </a:xfrm>
          <a:custGeom>
            <a:avLst/>
            <a:gdLst/>
            <a:ahLst/>
            <a:cxnLst/>
            <a:rect l="l" t="t" r="r" b="b"/>
            <a:pathLst>
              <a:path w="17352" h="17351" extrusionOk="0">
                <a:moveTo>
                  <a:pt x="10906" y="1018"/>
                </a:moveTo>
                <a:lnTo>
                  <a:pt x="10906" y="2036"/>
                </a:lnTo>
                <a:lnTo>
                  <a:pt x="6447" y="2036"/>
                </a:lnTo>
                <a:lnTo>
                  <a:pt x="6447" y="1018"/>
                </a:lnTo>
                <a:close/>
                <a:moveTo>
                  <a:pt x="10906" y="5089"/>
                </a:moveTo>
                <a:lnTo>
                  <a:pt x="10906" y="6107"/>
                </a:lnTo>
                <a:lnTo>
                  <a:pt x="6447" y="6107"/>
                </a:lnTo>
                <a:lnTo>
                  <a:pt x="6447" y="5089"/>
                </a:lnTo>
                <a:close/>
                <a:moveTo>
                  <a:pt x="8676" y="9209"/>
                </a:moveTo>
                <a:lnTo>
                  <a:pt x="10276" y="9984"/>
                </a:lnTo>
                <a:lnTo>
                  <a:pt x="8676" y="10760"/>
                </a:lnTo>
                <a:lnTo>
                  <a:pt x="7077" y="9984"/>
                </a:lnTo>
                <a:lnTo>
                  <a:pt x="8676" y="9209"/>
                </a:lnTo>
                <a:close/>
                <a:moveTo>
                  <a:pt x="4120" y="15315"/>
                </a:moveTo>
                <a:lnTo>
                  <a:pt x="4314" y="15364"/>
                </a:lnTo>
                <a:lnTo>
                  <a:pt x="4508" y="15461"/>
                </a:lnTo>
                <a:lnTo>
                  <a:pt x="4605" y="15655"/>
                </a:lnTo>
                <a:lnTo>
                  <a:pt x="4654" y="15848"/>
                </a:lnTo>
                <a:lnTo>
                  <a:pt x="4605" y="16042"/>
                </a:lnTo>
                <a:lnTo>
                  <a:pt x="4508" y="16188"/>
                </a:lnTo>
                <a:lnTo>
                  <a:pt x="4314" y="16285"/>
                </a:lnTo>
                <a:lnTo>
                  <a:pt x="4120" y="16333"/>
                </a:lnTo>
                <a:lnTo>
                  <a:pt x="1503" y="16333"/>
                </a:lnTo>
                <a:lnTo>
                  <a:pt x="1310" y="16285"/>
                </a:lnTo>
                <a:lnTo>
                  <a:pt x="1164" y="16188"/>
                </a:lnTo>
                <a:lnTo>
                  <a:pt x="1067" y="16042"/>
                </a:lnTo>
                <a:lnTo>
                  <a:pt x="1019" y="15848"/>
                </a:lnTo>
                <a:lnTo>
                  <a:pt x="1067" y="15655"/>
                </a:lnTo>
                <a:lnTo>
                  <a:pt x="1164" y="15461"/>
                </a:lnTo>
                <a:lnTo>
                  <a:pt x="1310" y="15364"/>
                </a:lnTo>
                <a:lnTo>
                  <a:pt x="1503" y="15315"/>
                </a:lnTo>
                <a:close/>
                <a:moveTo>
                  <a:pt x="15801" y="15315"/>
                </a:moveTo>
                <a:lnTo>
                  <a:pt x="15994" y="15364"/>
                </a:lnTo>
                <a:lnTo>
                  <a:pt x="16188" y="15461"/>
                </a:lnTo>
                <a:lnTo>
                  <a:pt x="16285" y="15655"/>
                </a:lnTo>
                <a:lnTo>
                  <a:pt x="16334" y="15848"/>
                </a:lnTo>
                <a:lnTo>
                  <a:pt x="16285" y="16042"/>
                </a:lnTo>
                <a:lnTo>
                  <a:pt x="16188" y="16188"/>
                </a:lnTo>
                <a:lnTo>
                  <a:pt x="15994" y="16285"/>
                </a:lnTo>
                <a:lnTo>
                  <a:pt x="15801" y="16333"/>
                </a:lnTo>
                <a:lnTo>
                  <a:pt x="13232" y="16333"/>
                </a:lnTo>
                <a:lnTo>
                  <a:pt x="12990" y="16285"/>
                </a:lnTo>
                <a:lnTo>
                  <a:pt x="12844" y="16188"/>
                </a:lnTo>
                <a:lnTo>
                  <a:pt x="12747" y="16042"/>
                </a:lnTo>
                <a:lnTo>
                  <a:pt x="12699" y="15848"/>
                </a:lnTo>
                <a:lnTo>
                  <a:pt x="12747" y="15655"/>
                </a:lnTo>
                <a:lnTo>
                  <a:pt x="12844" y="15461"/>
                </a:lnTo>
                <a:lnTo>
                  <a:pt x="12990" y="15364"/>
                </a:lnTo>
                <a:lnTo>
                  <a:pt x="13232" y="15315"/>
                </a:lnTo>
                <a:close/>
                <a:moveTo>
                  <a:pt x="5914" y="0"/>
                </a:moveTo>
                <a:lnTo>
                  <a:pt x="5720" y="49"/>
                </a:lnTo>
                <a:lnTo>
                  <a:pt x="5574" y="146"/>
                </a:lnTo>
                <a:lnTo>
                  <a:pt x="5478" y="340"/>
                </a:lnTo>
                <a:lnTo>
                  <a:pt x="5429" y="534"/>
                </a:lnTo>
                <a:lnTo>
                  <a:pt x="5429" y="2569"/>
                </a:lnTo>
                <a:lnTo>
                  <a:pt x="5478" y="2763"/>
                </a:lnTo>
                <a:lnTo>
                  <a:pt x="5574" y="2908"/>
                </a:lnTo>
                <a:lnTo>
                  <a:pt x="5720" y="3005"/>
                </a:lnTo>
                <a:lnTo>
                  <a:pt x="5914" y="3054"/>
                </a:lnTo>
                <a:lnTo>
                  <a:pt x="8143" y="3054"/>
                </a:lnTo>
                <a:lnTo>
                  <a:pt x="8143" y="4072"/>
                </a:lnTo>
                <a:lnTo>
                  <a:pt x="5914" y="4072"/>
                </a:lnTo>
                <a:lnTo>
                  <a:pt x="5720" y="4120"/>
                </a:lnTo>
                <a:lnTo>
                  <a:pt x="5574" y="4217"/>
                </a:lnTo>
                <a:lnTo>
                  <a:pt x="5478" y="4411"/>
                </a:lnTo>
                <a:lnTo>
                  <a:pt x="5429" y="4605"/>
                </a:lnTo>
                <a:lnTo>
                  <a:pt x="5429" y="6640"/>
                </a:lnTo>
                <a:lnTo>
                  <a:pt x="5478" y="6834"/>
                </a:lnTo>
                <a:lnTo>
                  <a:pt x="5574" y="6979"/>
                </a:lnTo>
                <a:lnTo>
                  <a:pt x="5720" y="7076"/>
                </a:lnTo>
                <a:lnTo>
                  <a:pt x="5914" y="7125"/>
                </a:lnTo>
                <a:lnTo>
                  <a:pt x="8143" y="7125"/>
                </a:lnTo>
                <a:lnTo>
                  <a:pt x="8143" y="8336"/>
                </a:lnTo>
                <a:lnTo>
                  <a:pt x="5817" y="9451"/>
                </a:lnTo>
                <a:lnTo>
                  <a:pt x="2860" y="9451"/>
                </a:lnTo>
                <a:lnTo>
                  <a:pt x="2667" y="9500"/>
                </a:lnTo>
                <a:lnTo>
                  <a:pt x="2473" y="9596"/>
                </a:lnTo>
                <a:lnTo>
                  <a:pt x="2376" y="9790"/>
                </a:lnTo>
                <a:lnTo>
                  <a:pt x="2327" y="9984"/>
                </a:lnTo>
                <a:lnTo>
                  <a:pt x="2327" y="14298"/>
                </a:lnTo>
                <a:lnTo>
                  <a:pt x="1503" y="14298"/>
                </a:lnTo>
                <a:lnTo>
                  <a:pt x="1213" y="14346"/>
                </a:lnTo>
                <a:lnTo>
                  <a:pt x="922" y="14443"/>
                </a:lnTo>
                <a:lnTo>
                  <a:pt x="679" y="14588"/>
                </a:lnTo>
                <a:lnTo>
                  <a:pt x="437" y="14782"/>
                </a:lnTo>
                <a:lnTo>
                  <a:pt x="243" y="14976"/>
                </a:lnTo>
                <a:lnTo>
                  <a:pt x="98" y="15267"/>
                </a:lnTo>
                <a:lnTo>
                  <a:pt x="49" y="15509"/>
                </a:lnTo>
                <a:lnTo>
                  <a:pt x="1" y="15848"/>
                </a:lnTo>
                <a:lnTo>
                  <a:pt x="49" y="16139"/>
                </a:lnTo>
                <a:lnTo>
                  <a:pt x="98" y="16430"/>
                </a:lnTo>
                <a:lnTo>
                  <a:pt x="243" y="16672"/>
                </a:lnTo>
                <a:lnTo>
                  <a:pt x="437" y="16915"/>
                </a:lnTo>
                <a:lnTo>
                  <a:pt x="679" y="17109"/>
                </a:lnTo>
                <a:lnTo>
                  <a:pt x="922" y="17254"/>
                </a:lnTo>
                <a:lnTo>
                  <a:pt x="1213" y="17351"/>
                </a:lnTo>
                <a:lnTo>
                  <a:pt x="4460" y="17351"/>
                </a:lnTo>
                <a:lnTo>
                  <a:pt x="4702" y="17254"/>
                </a:lnTo>
                <a:lnTo>
                  <a:pt x="4993" y="17109"/>
                </a:lnTo>
                <a:lnTo>
                  <a:pt x="5187" y="16915"/>
                </a:lnTo>
                <a:lnTo>
                  <a:pt x="5381" y="16672"/>
                </a:lnTo>
                <a:lnTo>
                  <a:pt x="5526" y="16430"/>
                </a:lnTo>
                <a:lnTo>
                  <a:pt x="5623" y="16139"/>
                </a:lnTo>
                <a:lnTo>
                  <a:pt x="5671" y="15848"/>
                </a:lnTo>
                <a:lnTo>
                  <a:pt x="5623" y="15509"/>
                </a:lnTo>
                <a:lnTo>
                  <a:pt x="5526" y="15267"/>
                </a:lnTo>
                <a:lnTo>
                  <a:pt x="5381" y="14976"/>
                </a:lnTo>
                <a:lnTo>
                  <a:pt x="5187" y="14782"/>
                </a:lnTo>
                <a:lnTo>
                  <a:pt x="4993" y="14588"/>
                </a:lnTo>
                <a:lnTo>
                  <a:pt x="4702" y="14443"/>
                </a:lnTo>
                <a:lnTo>
                  <a:pt x="4460" y="14346"/>
                </a:lnTo>
                <a:lnTo>
                  <a:pt x="4120" y="14298"/>
                </a:lnTo>
                <a:lnTo>
                  <a:pt x="3345" y="14298"/>
                </a:lnTo>
                <a:lnTo>
                  <a:pt x="3345" y="10469"/>
                </a:lnTo>
                <a:lnTo>
                  <a:pt x="5817" y="10469"/>
                </a:lnTo>
                <a:lnTo>
                  <a:pt x="8434" y="11777"/>
                </a:lnTo>
                <a:lnTo>
                  <a:pt x="8676" y="11826"/>
                </a:lnTo>
                <a:lnTo>
                  <a:pt x="8870" y="11777"/>
                </a:lnTo>
                <a:lnTo>
                  <a:pt x="11536" y="10469"/>
                </a:lnTo>
                <a:lnTo>
                  <a:pt x="14007" y="10469"/>
                </a:lnTo>
                <a:lnTo>
                  <a:pt x="14007" y="14298"/>
                </a:lnTo>
                <a:lnTo>
                  <a:pt x="13232" y="14298"/>
                </a:lnTo>
                <a:lnTo>
                  <a:pt x="12893" y="14346"/>
                </a:lnTo>
                <a:lnTo>
                  <a:pt x="12602" y="14443"/>
                </a:lnTo>
                <a:lnTo>
                  <a:pt x="12360" y="14588"/>
                </a:lnTo>
                <a:lnTo>
                  <a:pt x="12117" y="14782"/>
                </a:lnTo>
                <a:lnTo>
                  <a:pt x="11923" y="14976"/>
                </a:lnTo>
                <a:lnTo>
                  <a:pt x="11826" y="15267"/>
                </a:lnTo>
                <a:lnTo>
                  <a:pt x="11730" y="15509"/>
                </a:lnTo>
                <a:lnTo>
                  <a:pt x="11681" y="15848"/>
                </a:lnTo>
                <a:lnTo>
                  <a:pt x="11730" y="16139"/>
                </a:lnTo>
                <a:lnTo>
                  <a:pt x="11826" y="16430"/>
                </a:lnTo>
                <a:lnTo>
                  <a:pt x="11923" y="16672"/>
                </a:lnTo>
                <a:lnTo>
                  <a:pt x="12117" y="16915"/>
                </a:lnTo>
                <a:lnTo>
                  <a:pt x="12360" y="17109"/>
                </a:lnTo>
                <a:lnTo>
                  <a:pt x="12602" y="17254"/>
                </a:lnTo>
                <a:lnTo>
                  <a:pt x="12893" y="17351"/>
                </a:lnTo>
                <a:lnTo>
                  <a:pt x="16140" y="17351"/>
                </a:lnTo>
                <a:lnTo>
                  <a:pt x="16431" y="17254"/>
                </a:lnTo>
                <a:lnTo>
                  <a:pt x="16673" y="17109"/>
                </a:lnTo>
                <a:lnTo>
                  <a:pt x="16915" y="16915"/>
                </a:lnTo>
                <a:lnTo>
                  <a:pt x="17061" y="16672"/>
                </a:lnTo>
                <a:lnTo>
                  <a:pt x="17206" y="16430"/>
                </a:lnTo>
                <a:lnTo>
                  <a:pt x="17303" y="16139"/>
                </a:lnTo>
                <a:lnTo>
                  <a:pt x="17351" y="15848"/>
                </a:lnTo>
                <a:lnTo>
                  <a:pt x="17303" y="15509"/>
                </a:lnTo>
                <a:lnTo>
                  <a:pt x="17206" y="15267"/>
                </a:lnTo>
                <a:lnTo>
                  <a:pt x="17061" y="14976"/>
                </a:lnTo>
                <a:lnTo>
                  <a:pt x="16915" y="14782"/>
                </a:lnTo>
                <a:lnTo>
                  <a:pt x="16673" y="14588"/>
                </a:lnTo>
                <a:lnTo>
                  <a:pt x="16431" y="14443"/>
                </a:lnTo>
                <a:lnTo>
                  <a:pt x="16140" y="14346"/>
                </a:lnTo>
                <a:lnTo>
                  <a:pt x="15801" y="14298"/>
                </a:lnTo>
                <a:lnTo>
                  <a:pt x="15025" y="14298"/>
                </a:lnTo>
                <a:lnTo>
                  <a:pt x="15025" y="9984"/>
                </a:lnTo>
                <a:lnTo>
                  <a:pt x="14977" y="9790"/>
                </a:lnTo>
                <a:lnTo>
                  <a:pt x="14880" y="9596"/>
                </a:lnTo>
                <a:lnTo>
                  <a:pt x="14686" y="9500"/>
                </a:lnTo>
                <a:lnTo>
                  <a:pt x="14492" y="9451"/>
                </a:lnTo>
                <a:lnTo>
                  <a:pt x="11536" y="9451"/>
                </a:lnTo>
                <a:lnTo>
                  <a:pt x="9161" y="8336"/>
                </a:lnTo>
                <a:lnTo>
                  <a:pt x="9161" y="7125"/>
                </a:lnTo>
                <a:lnTo>
                  <a:pt x="11439" y="7125"/>
                </a:lnTo>
                <a:lnTo>
                  <a:pt x="11633" y="7076"/>
                </a:lnTo>
                <a:lnTo>
                  <a:pt x="11778" y="6979"/>
                </a:lnTo>
                <a:lnTo>
                  <a:pt x="11875" y="6834"/>
                </a:lnTo>
                <a:lnTo>
                  <a:pt x="11923" y="6640"/>
                </a:lnTo>
                <a:lnTo>
                  <a:pt x="11923" y="4605"/>
                </a:lnTo>
                <a:lnTo>
                  <a:pt x="11875" y="4411"/>
                </a:lnTo>
                <a:lnTo>
                  <a:pt x="11778" y="4217"/>
                </a:lnTo>
                <a:lnTo>
                  <a:pt x="11633" y="4120"/>
                </a:lnTo>
                <a:lnTo>
                  <a:pt x="11439" y="4072"/>
                </a:lnTo>
                <a:lnTo>
                  <a:pt x="9161" y="4072"/>
                </a:lnTo>
                <a:lnTo>
                  <a:pt x="9161" y="3054"/>
                </a:lnTo>
                <a:lnTo>
                  <a:pt x="11439" y="3054"/>
                </a:lnTo>
                <a:lnTo>
                  <a:pt x="11633" y="3005"/>
                </a:lnTo>
                <a:lnTo>
                  <a:pt x="11778" y="2908"/>
                </a:lnTo>
                <a:lnTo>
                  <a:pt x="11875" y="2763"/>
                </a:lnTo>
                <a:lnTo>
                  <a:pt x="11923" y="2569"/>
                </a:lnTo>
                <a:lnTo>
                  <a:pt x="11923" y="534"/>
                </a:lnTo>
                <a:lnTo>
                  <a:pt x="11875" y="340"/>
                </a:lnTo>
                <a:lnTo>
                  <a:pt x="11778" y="146"/>
                </a:lnTo>
                <a:lnTo>
                  <a:pt x="11633" y="49"/>
                </a:lnTo>
                <a:lnTo>
                  <a:pt x="1143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1" name="Google Shape;511;p44">
            <a:extLst>
              <a:ext uri="{FF2B5EF4-FFF2-40B4-BE49-F238E27FC236}">
                <a16:creationId xmlns:a16="http://schemas.microsoft.com/office/drawing/2014/main" id="{1BD18BEE-722A-69CF-C048-7842CB0696CE}"/>
              </a:ext>
            </a:extLst>
          </p:cNvPr>
          <p:cNvGrpSpPr/>
          <p:nvPr/>
        </p:nvGrpSpPr>
        <p:grpSpPr>
          <a:xfrm>
            <a:off x="4540534" y="2114800"/>
            <a:ext cx="392155" cy="392133"/>
            <a:chOff x="3944375" y="1333902"/>
            <a:chExt cx="392155" cy="392133"/>
          </a:xfrm>
        </p:grpSpPr>
        <p:sp>
          <p:nvSpPr>
            <p:cNvPr id="512" name="Google Shape;512;p44">
              <a:extLst>
                <a:ext uri="{FF2B5EF4-FFF2-40B4-BE49-F238E27FC236}">
                  <a16:creationId xmlns:a16="http://schemas.microsoft.com/office/drawing/2014/main" id="{25813568-2704-7043-D70E-412C33694E99}"/>
                </a:ext>
              </a:extLst>
            </p:cNvPr>
            <p:cNvSpPr/>
            <p:nvPr/>
          </p:nvSpPr>
          <p:spPr>
            <a:xfrm>
              <a:off x="3944375" y="1333902"/>
              <a:ext cx="276036" cy="392133"/>
            </a:xfrm>
            <a:custGeom>
              <a:avLst/>
              <a:gdLst/>
              <a:ahLst/>
              <a:cxnLst/>
              <a:rect l="l" t="t" r="r" b="b"/>
              <a:pathLst>
                <a:path w="12214" h="17351" extrusionOk="0">
                  <a:moveTo>
                    <a:pt x="8337" y="1018"/>
                  </a:moveTo>
                  <a:lnTo>
                    <a:pt x="8337" y="2036"/>
                  </a:lnTo>
                  <a:lnTo>
                    <a:pt x="7319" y="2036"/>
                  </a:lnTo>
                  <a:lnTo>
                    <a:pt x="7319" y="1018"/>
                  </a:lnTo>
                  <a:close/>
                  <a:moveTo>
                    <a:pt x="6301" y="5429"/>
                  </a:moveTo>
                  <a:lnTo>
                    <a:pt x="6495" y="5477"/>
                  </a:lnTo>
                  <a:lnTo>
                    <a:pt x="6640" y="5574"/>
                  </a:lnTo>
                  <a:lnTo>
                    <a:pt x="6737" y="5719"/>
                  </a:lnTo>
                  <a:lnTo>
                    <a:pt x="6786" y="5913"/>
                  </a:lnTo>
                  <a:lnTo>
                    <a:pt x="6737" y="6155"/>
                  </a:lnTo>
                  <a:lnTo>
                    <a:pt x="6640" y="6301"/>
                  </a:lnTo>
                  <a:lnTo>
                    <a:pt x="6495" y="6398"/>
                  </a:lnTo>
                  <a:lnTo>
                    <a:pt x="6301" y="6446"/>
                  </a:lnTo>
                  <a:lnTo>
                    <a:pt x="6107" y="6398"/>
                  </a:lnTo>
                  <a:lnTo>
                    <a:pt x="5913" y="6301"/>
                  </a:lnTo>
                  <a:lnTo>
                    <a:pt x="5816" y="6155"/>
                  </a:lnTo>
                  <a:lnTo>
                    <a:pt x="5768" y="5913"/>
                  </a:lnTo>
                  <a:lnTo>
                    <a:pt x="5816" y="5719"/>
                  </a:lnTo>
                  <a:lnTo>
                    <a:pt x="5913" y="5574"/>
                  </a:lnTo>
                  <a:lnTo>
                    <a:pt x="6107" y="5477"/>
                  </a:lnTo>
                  <a:lnTo>
                    <a:pt x="6301" y="5429"/>
                  </a:lnTo>
                  <a:close/>
                  <a:moveTo>
                    <a:pt x="8821" y="3054"/>
                  </a:moveTo>
                  <a:lnTo>
                    <a:pt x="8821" y="9257"/>
                  </a:lnTo>
                  <a:lnTo>
                    <a:pt x="6786" y="9257"/>
                  </a:lnTo>
                  <a:lnTo>
                    <a:pt x="6786" y="7367"/>
                  </a:lnTo>
                  <a:lnTo>
                    <a:pt x="6979" y="7270"/>
                  </a:lnTo>
                  <a:lnTo>
                    <a:pt x="7173" y="7173"/>
                  </a:lnTo>
                  <a:lnTo>
                    <a:pt x="7367" y="6979"/>
                  </a:lnTo>
                  <a:lnTo>
                    <a:pt x="7513" y="6834"/>
                  </a:lnTo>
                  <a:lnTo>
                    <a:pt x="7658" y="6640"/>
                  </a:lnTo>
                  <a:lnTo>
                    <a:pt x="7706" y="6398"/>
                  </a:lnTo>
                  <a:lnTo>
                    <a:pt x="7803" y="6204"/>
                  </a:lnTo>
                  <a:lnTo>
                    <a:pt x="7803" y="5913"/>
                  </a:lnTo>
                  <a:lnTo>
                    <a:pt x="7803" y="5671"/>
                  </a:lnTo>
                  <a:lnTo>
                    <a:pt x="7706" y="5477"/>
                  </a:lnTo>
                  <a:lnTo>
                    <a:pt x="7658" y="5235"/>
                  </a:lnTo>
                  <a:lnTo>
                    <a:pt x="7513" y="5041"/>
                  </a:lnTo>
                  <a:lnTo>
                    <a:pt x="7367" y="4895"/>
                  </a:lnTo>
                  <a:lnTo>
                    <a:pt x="7173" y="4702"/>
                  </a:lnTo>
                  <a:lnTo>
                    <a:pt x="6979" y="4605"/>
                  </a:lnTo>
                  <a:lnTo>
                    <a:pt x="6786" y="4508"/>
                  </a:lnTo>
                  <a:lnTo>
                    <a:pt x="6786" y="3054"/>
                  </a:lnTo>
                  <a:close/>
                  <a:moveTo>
                    <a:pt x="4847" y="5429"/>
                  </a:moveTo>
                  <a:lnTo>
                    <a:pt x="4799" y="5671"/>
                  </a:lnTo>
                  <a:lnTo>
                    <a:pt x="4750" y="5913"/>
                  </a:lnTo>
                  <a:lnTo>
                    <a:pt x="4799" y="6204"/>
                  </a:lnTo>
                  <a:lnTo>
                    <a:pt x="4847" y="6446"/>
                  </a:lnTo>
                  <a:lnTo>
                    <a:pt x="4314" y="6592"/>
                  </a:lnTo>
                  <a:lnTo>
                    <a:pt x="3829" y="6786"/>
                  </a:lnTo>
                  <a:lnTo>
                    <a:pt x="3393" y="7028"/>
                  </a:lnTo>
                  <a:lnTo>
                    <a:pt x="3005" y="7367"/>
                  </a:lnTo>
                  <a:lnTo>
                    <a:pt x="2763" y="7609"/>
                  </a:lnTo>
                  <a:lnTo>
                    <a:pt x="2569" y="7852"/>
                  </a:lnTo>
                  <a:lnTo>
                    <a:pt x="2424" y="8143"/>
                  </a:lnTo>
                  <a:lnTo>
                    <a:pt x="2278" y="8433"/>
                  </a:lnTo>
                  <a:lnTo>
                    <a:pt x="2181" y="8724"/>
                  </a:lnTo>
                  <a:lnTo>
                    <a:pt x="2133" y="9015"/>
                  </a:lnTo>
                  <a:lnTo>
                    <a:pt x="2085" y="9306"/>
                  </a:lnTo>
                  <a:lnTo>
                    <a:pt x="2036" y="9645"/>
                  </a:lnTo>
                  <a:lnTo>
                    <a:pt x="2036" y="14298"/>
                  </a:lnTo>
                  <a:lnTo>
                    <a:pt x="1018" y="14298"/>
                  </a:lnTo>
                  <a:lnTo>
                    <a:pt x="1018" y="9645"/>
                  </a:lnTo>
                  <a:lnTo>
                    <a:pt x="1067" y="9209"/>
                  </a:lnTo>
                  <a:lnTo>
                    <a:pt x="1115" y="8821"/>
                  </a:lnTo>
                  <a:lnTo>
                    <a:pt x="1212" y="8433"/>
                  </a:lnTo>
                  <a:lnTo>
                    <a:pt x="1358" y="8046"/>
                  </a:lnTo>
                  <a:lnTo>
                    <a:pt x="1503" y="7658"/>
                  </a:lnTo>
                  <a:lnTo>
                    <a:pt x="1745" y="7319"/>
                  </a:lnTo>
                  <a:lnTo>
                    <a:pt x="1988" y="6979"/>
                  </a:lnTo>
                  <a:lnTo>
                    <a:pt x="2278" y="6640"/>
                  </a:lnTo>
                  <a:lnTo>
                    <a:pt x="2521" y="6398"/>
                  </a:lnTo>
                  <a:lnTo>
                    <a:pt x="2811" y="6204"/>
                  </a:lnTo>
                  <a:lnTo>
                    <a:pt x="3151" y="6010"/>
                  </a:lnTo>
                  <a:lnTo>
                    <a:pt x="3442" y="5816"/>
                  </a:lnTo>
                  <a:lnTo>
                    <a:pt x="3781" y="5671"/>
                  </a:lnTo>
                  <a:lnTo>
                    <a:pt x="4120" y="5574"/>
                  </a:lnTo>
                  <a:lnTo>
                    <a:pt x="4459" y="5477"/>
                  </a:lnTo>
                  <a:lnTo>
                    <a:pt x="4847" y="5429"/>
                  </a:lnTo>
                  <a:close/>
                  <a:moveTo>
                    <a:pt x="9984" y="13280"/>
                  </a:moveTo>
                  <a:lnTo>
                    <a:pt x="9984" y="14298"/>
                  </a:lnTo>
                  <a:lnTo>
                    <a:pt x="5622" y="14298"/>
                  </a:lnTo>
                  <a:lnTo>
                    <a:pt x="5622" y="13280"/>
                  </a:lnTo>
                  <a:close/>
                  <a:moveTo>
                    <a:pt x="10517" y="15315"/>
                  </a:moveTo>
                  <a:lnTo>
                    <a:pt x="10760" y="15364"/>
                  </a:lnTo>
                  <a:lnTo>
                    <a:pt x="11002" y="15509"/>
                  </a:lnTo>
                  <a:lnTo>
                    <a:pt x="11147" y="15752"/>
                  </a:lnTo>
                  <a:lnTo>
                    <a:pt x="11196" y="15994"/>
                  </a:lnTo>
                  <a:lnTo>
                    <a:pt x="11196" y="16333"/>
                  </a:lnTo>
                  <a:lnTo>
                    <a:pt x="1018" y="16333"/>
                  </a:lnTo>
                  <a:lnTo>
                    <a:pt x="1018" y="15315"/>
                  </a:lnTo>
                  <a:close/>
                  <a:moveTo>
                    <a:pt x="6786" y="0"/>
                  </a:moveTo>
                  <a:lnTo>
                    <a:pt x="6592" y="49"/>
                  </a:lnTo>
                  <a:lnTo>
                    <a:pt x="6446" y="146"/>
                  </a:lnTo>
                  <a:lnTo>
                    <a:pt x="6301" y="340"/>
                  </a:lnTo>
                  <a:lnTo>
                    <a:pt x="6301" y="534"/>
                  </a:lnTo>
                  <a:lnTo>
                    <a:pt x="6301" y="2036"/>
                  </a:lnTo>
                  <a:lnTo>
                    <a:pt x="6107" y="2084"/>
                  </a:lnTo>
                  <a:lnTo>
                    <a:pt x="5913" y="2181"/>
                  </a:lnTo>
                  <a:lnTo>
                    <a:pt x="5816" y="2375"/>
                  </a:lnTo>
                  <a:lnTo>
                    <a:pt x="5768" y="2569"/>
                  </a:lnTo>
                  <a:lnTo>
                    <a:pt x="5768" y="4411"/>
                  </a:lnTo>
                  <a:lnTo>
                    <a:pt x="5235" y="4411"/>
                  </a:lnTo>
                  <a:lnTo>
                    <a:pt x="4702" y="4459"/>
                  </a:lnTo>
                  <a:lnTo>
                    <a:pt x="4217" y="4508"/>
                  </a:lnTo>
                  <a:lnTo>
                    <a:pt x="3732" y="4653"/>
                  </a:lnTo>
                  <a:lnTo>
                    <a:pt x="3248" y="4798"/>
                  </a:lnTo>
                  <a:lnTo>
                    <a:pt x="2763" y="5041"/>
                  </a:lnTo>
                  <a:lnTo>
                    <a:pt x="2327" y="5283"/>
                  </a:lnTo>
                  <a:lnTo>
                    <a:pt x="1939" y="5574"/>
                  </a:lnTo>
                  <a:lnTo>
                    <a:pt x="1551" y="5962"/>
                  </a:lnTo>
                  <a:lnTo>
                    <a:pt x="1212" y="6349"/>
                  </a:lnTo>
                  <a:lnTo>
                    <a:pt x="873" y="6737"/>
                  </a:lnTo>
                  <a:lnTo>
                    <a:pt x="631" y="7173"/>
                  </a:lnTo>
                  <a:lnTo>
                    <a:pt x="388" y="7658"/>
                  </a:lnTo>
                  <a:lnTo>
                    <a:pt x="243" y="8094"/>
                  </a:lnTo>
                  <a:lnTo>
                    <a:pt x="97" y="8627"/>
                  </a:lnTo>
                  <a:lnTo>
                    <a:pt x="49" y="9112"/>
                  </a:lnTo>
                  <a:lnTo>
                    <a:pt x="1" y="9645"/>
                  </a:lnTo>
                  <a:lnTo>
                    <a:pt x="1" y="14831"/>
                  </a:lnTo>
                  <a:lnTo>
                    <a:pt x="1" y="16866"/>
                  </a:lnTo>
                  <a:lnTo>
                    <a:pt x="49" y="17060"/>
                  </a:lnTo>
                  <a:lnTo>
                    <a:pt x="146" y="17205"/>
                  </a:lnTo>
                  <a:lnTo>
                    <a:pt x="340" y="17302"/>
                  </a:lnTo>
                  <a:lnTo>
                    <a:pt x="534" y="17351"/>
                  </a:lnTo>
                  <a:lnTo>
                    <a:pt x="11681" y="17351"/>
                  </a:lnTo>
                  <a:lnTo>
                    <a:pt x="11874" y="17302"/>
                  </a:lnTo>
                  <a:lnTo>
                    <a:pt x="12068" y="17205"/>
                  </a:lnTo>
                  <a:lnTo>
                    <a:pt x="12165" y="17060"/>
                  </a:lnTo>
                  <a:lnTo>
                    <a:pt x="12214" y="16866"/>
                  </a:lnTo>
                  <a:lnTo>
                    <a:pt x="12214" y="15994"/>
                  </a:lnTo>
                  <a:lnTo>
                    <a:pt x="12165" y="15703"/>
                  </a:lnTo>
                  <a:lnTo>
                    <a:pt x="12117" y="15461"/>
                  </a:lnTo>
                  <a:lnTo>
                    <a:pt x="12020" y="15218"/>
                  </a:lnTo>
                  <a:lnTo>
                    <a:pt x="11874" y="14976"/>
                  </a:lnTo>
                  <a:lnTo>
                    <a:pt x="11681" y="14782"/>
                  </a:lnTo>
                  <a:lnTo>
                    <a:pt x="11487" y="14637"/>
                  </a:lnTo>
                  <a:lnTo>
                    <a:pt x="11293" y="14491"/>
                  </a:lnTo>
                  <a:lnTo>
                    <a:pt x="11002" y="14395"/>
                  </a:lnTo>
                  <a:lnTo>
                    <a:pt x="11002" y="12795"/>
                  </a:lnTo>
                  <a:lnTo>
                    <a:pt x="11002" y="12601"/>
                  </a:lnTo>
                  <a:lnTo>
                    <a:pt x="10857" y="12407"/>
                  </a:lnTo>
                  <a:lnTo>
                    <a:pt x="10711" y="12311"/>
                  </a:lnTo>
                  <a:lnTo>
                    <a:pt x="10517" y="12262"/>
                  </a:lnTo>
                  <a:lnTo>
                    <a:pt x="5089" y="12262"/>
                  </a:lnTo>
                  <a:lnTo>
                    <a:pt x="4895" y="12311"/>
                  </a:lnTo>
                  <a:lnTo>
                    <a:pt x="4750" y="12407"/>
                  </a:lnTo>
                  <a:lnTo>
                    <a:pt x="4605" y="12601"/>
                  </a:lnTo>
                  <a:lnTo>
                    <a:pt x="4605" y="12795"/>
                  </a:lnTo>
                  <a:lnTo>
                    <a:pt x="4605" y="14298"/>
                  </a:lnTo>
                  <a:lnTo>
                    <a:pt x="3054" y="14298"/>
                  </a:lnTo>
                  <a:lnTo>
                    <a:pt x="3054" y="9645"/>
                  </a:lnTo>
                  <a:lnTo>
                    <a:pt x="3102" y="9209"/>
                  </a:lnTo>
                  <a:lnTo>
                    <a:pt x="3248" y="8821"/>
                  </a:lnTo>
                  <a:lnTo>
                    <a:pt x="3442" y="8433"/>
                  </a:lnTo>
                  <a:lnTo>
                    <a:pt x="3684" y="8094"/>
                  </a:lnTo>
                  <a:lnTo>
                    <a:pt x="4023" y="7803"/>
                  </a:lnTo>
                  <a:lnTo>
                    <a:pt x="4411" y="7609"/>
                  </a:lnTo>
                  <a:lnTo>
                    <a:pt x="4799" y="7513"/>
                  </a:lnTo>
                  <a:lnTo>
                    <a:pt x="5235" y="7464"/>
                  </a:lnTo>
                  <a:lnTo>
                    <a:pt x="5768" y="7464"/>
                  </a:lnTo>
                  <a:lnTo>
                    <a:pt x="5768" y="9742"/>
                  </a:lnTo>
                  <a:lnTo>
                    <a:pt x="5816" y="9984"/>
                  </a:lnTo>
                  <a:lnTo>
                    <a:pt x="5913" y="10130"/>
                  </a:lnTo>
                  <a:lnTo>
                    <a:pt x="6107" y="10227"/>
                  </a:lnTo>
                  <a:lnTo>
                    <a:pt x="6301" y="10275"/>
                  </a:lnTo>
                  <a:lnTo>
                    <a:pt x="7319" y="10275"/>
                  </a:lnTo>
                  <a:lnTo>
                    <a:pt x="7319" y="10760"/>
                  </a:lnTo>
                  <a:lnTo>
                    <a:pt x="7319" y="10954"/>
                  </a:lnTo>
                  <a:lnTo>
                    <a:pt x="7464" y="11099"/>
                  </a:lnTo>
                  <a:lnTo>
                    <a:pt x="7610" y="11196"/>
                  </a:lnTo>
                  <a:lnTo>
                    <a:pt x="7803" y="11244"/>
                  </a:lnTo>
                  <a:lnTo>
                    <a:pt x="7997" y="11196"/>
                  </a:lnTo>
                  <a:lnTo>
                    <a:pt x="8143" y="11099"/>
                  </a:lnTo>
                  <a:lnTo>
                    <a:pt x="8288" y="10954"/>
                  </a:lnTo>
                  <a:lnTo>
                    <a:pt x="8337" y="10760"/>
                  </a:lnTo>
                  <a:lnTo>
                    <a:pt x="8337" y="10275"/>
                  </a:lnTo>
                  <a:lnTo>
                    <a:pt x="9306" y="10275"/>
                  </a:lnTo>
                  <a:lnTo>
                    <a:pt x="9548" y="10227"/>
                  </a:lnTo>
                  <a:lnTo>
                    <a:pt x="9694" y="10130"/>
                  </a:lnTo>
                  <a:lnTo>
                    <a:pt x="9790" y="9984"/>
                  </a:lnTo>
                  <a:lnTo>
                    <a:pt x="9839" y="9742"/>
                  </a:lnTo>
                  <a:lnTo>
                    <a:pt x="9839" y="2569"/>
                  </a:lnTo>
                  <a:lnTo>
                    <a:pt x="9790" y="2375"/>
                  </a:lnTo>
                  <a:lnTo>
                    <a:pt x="9694" y="2181"/>
                  </a:lnTo>
                  <a:lnTo>
                    <a:pt x="9548" y="2084"/>
                  </a:lnTo>
                  <a:lnTo>
                    <a:pt x="9306" y="2036"/>
                  </a:lnTo>
                  <a:lnTo>
                    <a:pt x="9306" y="534"/>
                  </a:lnTo>
                  <a:lnTo>
                    <a:pt x="9306" y="340"/>
                  </a:lnTo>
                  <a:lnTo>
                    <a:pt x="9160" y="146"/>
                  </a:lnTo>
                  <a:lnTo>
                    <a:pt x="9015" y="49"/>
                  </a:lnTo>
                  <a:lnTo>
                    <a:pt x="88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4">
              <a:extLst>
                <a:ext uri="{FF2B5EF4-FFF2-40B4-BE49-F238E27FC236}">
                  <a16:creationId xmlns:a16="http://schemas.microsoft.com/office/drawing/2014/main" id="{806378BC-9427-F888-3891-6908E6B8E4A6}"/>
                </a:ext>
              </a:extLst>
            </p:cNvPr>
            <p:cNvSpPr/>
            <p:nvPr/>
          </p:nvSpPr>
          <p:spPr>
            <a:xfrm>
              <a:off x="4193021" y="1451106"/>
              <a:ext cx="143510" cy="171986"/>
            </a:xfrm>
            <a:custGeom>
              <a:avLst/>
              <a:gdLst/>
              <a:ahLst/>
              <a:cxnLst/>
              <a:rect l="l" t="t" r="r" b="b"/>
              <a:pathLst>
                <a:path w="6350" h="7610" extrusionOk="0">
                  <a:moveTo>
                    <a:pt x="2520" y="1018"/>
                  </a:moveTo>
                  <a:lnTo>
                    <a:pt x="2956" y="1793"/>
                  </a:lnTo>
                  <a:lnTo>
                    <a:pt x="2520" y="2617"/>
                  </a:lnTo>
                  <a:lnTo>
                    <a:pt x="1551" y="2617"/>
                  </a:lnTo>
                  <a:lnTo>
                    <a:pt x="1115" y="1793"/>
                  </a:lnTo>
                  <a:lnTo>
                    <a:pt x="1551" y="1018"/>
                  </a:lnTo>
                  <a:close/>
                  <a:moveTo>
                    <a:pt x="2520" y="3635"/>
                  </a:moveTo>
                  <a:lnTo>
                    <a:pt x="2956" y="4459"/>
                  </a:lnTo>
                  <a:lnTo>
                    <a:pt x="2520" y="5234"/>
                  </a:lnTo>
                  <a:lnTo>
                    <a:pt x="1551" y="5234"/>
                  </a:lnTo>
                  <a:lnTo>
                    <a:pt x="1115" y="4459"/>
                  </a:lnTo>
                  <a:lnTo>
                    <a:pt x="1551" y="3635"/>
                  </a:lnTo>
                  <a:close/>
                  <a:moveTo>
                    <a:pt x="4798" y="4944"/>
                  </a:moveTo>
                  <a:lnTo>
                    <a:pt x="5283" y="5768"/>
                  </a:lnTo>
                  <a:lnTo>
                    <a:pt x="4798" y="6591"/>
                  </a:lnTo>
                  <a:lnTo>
                    <a:pt x="3877" y="6591"/>
                  </a:lnTo>
                  <a:lnTo>
                    <a:pt x="3393" y="5768"/>
                  </a:lnTo>
                  <a:lnTo>
                    <a:pt x="3877" y="4944"/>
                  </a:lnTo>
                  <a:close/>
                  <a:moveTo>
                    <a:pt x="1163" y="0"/>
                  </a:moveTo>
                  <a:lnTo>
                    <a:pt x="1018" y="49"/>
                  </a:lnTo>
                  <a:lnTo>
                    <a:pt x="921" y="146"/>
                  </a:lnTo>
                  <a:lnTo>
                    <a:pt x="824" y="243"/>
                  </a:lnTo>
                  <a:lnTo>
                    <a:pt x="97" y="1551"/>
                  </a:lnTo>
                  <a:lnTo>
                    <a:pt x="49" y="1696"/>
                  </a:lnTo>
                  <a:lnTo>
                    <a:pt x="0" y="1793"/>
                  </a:lnTo>
                  <a:lnTo>
                    <a:pt x="49" y="1939"/>
                  </a:lnTo>
                  <a:lnTo>
                    <a:pt x="97" y="2084"/>
                  </a:lnTo>
                  <a:lnTo>
                    <a:pt x="679" y="3150"/>
                  </a:lnTo>
                  <a:lnTo>
                    <a:pt x="97" y="4217"/>
                  </a:lnTo>
                  <a:lnTo>
                    <a:pt x="49" y="4314"/>
                  </a:lnTo>
                  <a:lnTo>
                    <a:pt x="0" y="4459"/>
                  </a:lnTo>
                  <a:lnTo>
                    <a:pt x="49" y="4556"/>
                  </a:lnTo>
                  <a:lnTo>
                    <a:pt x="97" y="4701"/>
                  </a:lnTo>
                  <a:lnTo>
                    <a:pt x="824" y="6010"/>
                  </a:lnTo>
                  <a:lnTo>
                    <a:pt x="921" y="6107"/>
                  </a:lnTo>
                  <a:lnTo>
                    <a:pt x="1018" y="6204"/>
                  </a:lnTo>
                  <a:lnTo>
                    <a:pt x="1163" y="6252"/>
                  </a:lnTo>
                  <a:lnTo>
                    <a:pt x="2520" y="6252"/>
                  </a:lnTo>
                  <a:lnTo>
                    <a:pt x="3102" y="7318"/>
                  </a:lnTo>
                  <a:lnTo>
                    <a:pt x="3199" y="7464"/>
                  </a:lnTo>
                  <a:lnTo>
                    <a:pt x="3296" y="7512"/>
                  </a:lnTo>
                  <a:lnTo>
                    <a:pt x="3441" y="7561"/>
                  </a:lnTo>
                  <a:lnTo>
                    <a:pt x="3587" y="7609"/>
                  </a:lnTo>
                  <a:lnTo>
                    <a:pt x="5089" y="7609"/>
                  </a:lnTo>
                  <a:lnTo>
                    <a:pt x="5234" y="7561"/>
                  </a:lnTo>
                  <a:lnTo>
                    <a:pt x="5331" y="7512"/>
                  </a:lnTo>
                  <a:lnTo>
                    <a:pt x="5428" y="7464"/>
                  </a:lnTo>
                  <a:lnTo>
                    <a:pt x="5525" y="7318"/>
                  </a:lnTo>
                  <a:lnTo>
                    <a:pt x="6301" y="6010"/>
                  </a:lnTo>
                  <a:lnTo>
                    <a:pt x="6349" y="5913"/>
                  </a:lnTo>
                  <a:lnTo>
                    <a:pt x="6349" y="5768"/>
                  </a:lnTo>
                  <a:lnTo>
                    <a:pt x="6349" y="5622"/>
                  </a:lnTo>
                  <a:lnTo>
                    <a:pt x="6301" y="5525"/>
                  </a:lnTo>
                  <a:lnTo>
                    <a:pt x="5525" y="4217"/>
                  </a:lnTo>
                  <a:lnTo>
                    <a:pt x="5428" y="4071"/>
                  </a:lnTo>
                  <a:lnTo>
                    <a:pt x="5331" y="4023"/>
                  </a:lnTo>
                  <a:lnTo>
                    <a:pt x="5234" y="3974"/>
                  </a:lnTo>
                  <a:lnTo>
                    <a:pt x="5089" y="3926"/>
                  </a:lnTo>
                  <a:lnTo>
                    <a:pt x="3877" y="3926"/>
                  </a:lnTo>
                  <a:lnTo>
                    <a:pt x="3393" y="3150"/>
                  </a:lnTo>
                  <a:lnTo>
                    <a:pt x="4023" y="2084"/>
                  </a:lnTo>
                  <a:lnTo>
                    <a:pt x="4071" y="1939"/>
                  </a:lnTo>
                  <a:lnTo>
                    <a:pt x="4071" y="1793"/>
                  </a:lnTo>
                  <a:lnTo>
                    <a:pt x="4071" y="1696"/>
                  </a:lnTo>
                  <a:lnTo>
                    <a:pt x="4023" y="1551"/>
                  </a:lnTo>
                  <a:lnTo>
                    <a:pt x="3247" y="243"/>
                  </a:lnTo>
                  <a:lnTo>
                    <a:pt x="3150" y="146"/>
                  </a:lnTo>
                  <a:lnTo>
                    <a:pt x="3053" y="49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44">
            <a:extLst>
              <a:ext uri="{FF2B5EF4-FFF2-40B4-BE49-F238E27FC236}">
                <a16:creationId xmlns:a16="http://schemas.microsoft.com/office/drawing/2014/main" id="{BAFDC02A-452F-9A04-C7BB-01E8B3739D5B}"/>
              </a:ext>
            </a:extLst>
          </p:cNvPr>
          <p:cNvGrpSpPr/>
          <p:nvPr/>
        </p:nvGrpSpPr>
        <p:grpSpPr>
          <a:xfrm>
            <a:off x="7268249" y="2114800"/>
            <a:ext cx="385579" cy="392133"/>
            <a:chOff x="1363817" y="2636227"/>
            <a:chExt cx="385579" cy="392133"/>
          </a:xfrm>
        </p:grpSpPr>
        <p:sp>
          <p:nvSpPr>
            <p:cNvPr id="515" name="Google Shape;515;p44">
              <a:extLst>
                <a:ext uri="{FF2B5EF4-FFF2-40B4-BE49-F238E27FC236}">
                  <a16:creationId xmlns:a16="http://schemas.microsoft.com/office/drawing/2014/main" id="{C38AA24D-3B52-2D70-E1CD-F9D5907FCF0E}"/>
                </a:ext>
              </a:extLst>
            </p:cNvPr>
            <p:cNvSpPr/>
            <p:nvPr/>
          </p:nvSpPr>
          <p:spPr>
            <a:xfrm>
              <a:off x="1672691" y="2704117"/>
              <a:ext cx="56997" cy="23029"/>
            </a:xfrm>
            <a:custGeom>
              <a:avLst/>
              <a:gdLst/>
              <a:ahLst/>
              <a:cxnLst/>
              <a:rect l="l" t="t" r="r" b="b"/>
              <a:pathLst>
                <a:path w="2522" h="1019" extrusionOk="0">
                  <a:moveTo>
                    <a:pt x="486" y="1"/>
                  </a:moveTo>
                  <a:lnTo>
                    <a:pt x="292" y="49"/>
                  </a:lnTo>
                  <a:lnTo>
                    <a:pt x="146" y="146"/>
                  </a:lnTo>
                  <a:lnTo>
                    <a:pt x="49" y="292"/>
                  </a:lnTo>
                  <a:lnTo>
                    <a:pt x="1" y="486"/>
                  </a:lnTo>
                  <a:lnTo>
                    <a:pt x="49" y="679"/>
                  </a:lnTo>
                  <a:lnTo>
                    <a:pt x="146" y="873"/>
                  </a:lnTo>
                  <a:lnTo>
                    <a:pt x="292" y="970"/>
                  </a:lnTo>
                  <a:lnTo>
                    <a:pt x="486" y="1019"/>
                  </a:lnTo>
                  <a:lnTo>
                    <a:pt x="1988" y="1019"/>
                  </a:lnTo>
                  <a:lnTo>
                    <a:pt x="2182" y="970"/>
                  </a:lnTo>
                  <a:lnTo>
                    <a:pt x="2376" y="873"/>
                  </a:lnTo>
                  <a:lnTo>
                    <a:pt x="2473" y="679"/>
                  </a:lnTo>
                  <a:lnTo>
                    <a:pt x="2521" y="486"/>
                  </a:lnTo>
                  <a:lnTo>
                    <a:pt x="2473" y="292"/>
                  </a:lnTo>
                  <a:lnTo>
                    <a:pt x="2376" y="146"/>
                  </a:lnTo>
                  <a:lnTo>
                    <a:pt x="2182" y="49"/>
                  </a:lnTo>
                  <a:lnTo>
                    <a:pt x="19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4">
              <a:extLst>
                <a:ext uri="{FF2B5EF4-FFF2-40B4-BE49-F238E27FC236}">
                  <a16:creationId xmlns:a16="http://schemas.microsoft.com/office/drawing/2014/main" id="{8F33E067-5257-5EAC-DCE3-9F3001A5B878}"/>
                </a:ext>
              </a:extLst>
            </p:cNvPr>
            <p:cNvSpPr/>
            <p:nvPr/>
          </p:nvSpPr>
          <p:spPr>
            <a:xfrm>
              <a:off x="1665030" y="2754515"/>
              <a:ext cx="50421" cy="40544"/>
            </a:xfrm>
            <a:custGeom>
              <a:avLst/>
              <a:gdLst/>
              <a:ahLst/>
              <a:cxnLst/>
              <a:rect l="l" t="t" r="r" b="b"/>
              <a:pathLst>
                <a:path w="2231" h="1794" extrusionOk="0">
                  <a:moveTo>
                    <a:pt x="388" y="0"/>
                  </a:moveTo>
                  <a:lnTo>
                    <a:pt x="195" y="49"/>
                  </a:lnTo>
                  <a:lnTo>
                    <a:pt x="49" y="194"/>
                  </a:lnTo>
                  <a:lnTo>
                    <a:pt x="1" y="388"/>
                  </a:lnTo>
                  <a:lnTo>
                    <a:pt x="1" y="582"/>
                  </a:lnTo>
                  <a:lnTo>
                    <a:pt x="49" y="776"/>
                  </a:lnTo>
                  <a:lnTo>
                    <a:pt x="195" y="921"/>
                  </a:lnTo>
                  <a:lnTo>
                    <a:pt x="1455" y="1697"/>
                  </a:lnTo>
                  <a:lnTo>
                    <a:pt x="1649" y="1794"/>
                  </a:lnTo>
                  <a:lnTo>
                    <a:pt x="1842" y="1794"/>
                  </a:lnTo>
                  <a:lnTo>
                    <a:pt x="2036" y="1697"/>
                  </a:lnTo>
                  <a:lnTo>
                    <a:pt x="2182" y="1551"/>
                  </a:lnTo>
                  <a:lnTo>
                    <a:pt x="2230" y="1357"/>
                  </a:lnTo>
                  <a:lnTo>
                    <a:pt x="2230" y="1163"/>
                  </a:lnTo>
                  <a:lnTo>
                    <a:pt x="2182" y="1018"/>
                  </a:lnTo>
                  <a:lnTo>
                    <a:pt x="2036" y="873"/>
                  </a:lnTo>
                  <a:lnTo>
                    <a:pt x="776" y="49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4">
              <a:extLst>
                <a:ext uri="{FF2B5EF4-FFF2-40B4-BE49-F238E27FC236}">
                  <a16:creationId xmlns:a16="http://schemas.microsoft.com/office/drawing/2014/main" id="{B6EE087D-7F1E-19E1-37D8-7B4EFB0C2B80}"/>
                </a:ext>
              </a:extLst>
            </p:cNvPr>
            <p:cNvSpPr/>
            <p:nvPr/>
          </p:nvSpPr>
          <p:spPr>
            <a:xfrm>
              <a:off x="1665030" y="2636227"/>
              <a:ext cx="50421" cy="40544"/>
            </a:xfrm>
            <a:custGeom>
              <a:avLst/>
              <a:gdLst/>
              <a:ahLst/>
              <a:cxnLst/>
              <a:rect l="l" t="t" r="r" b="b"/>
              <a:pathLst>
                <a:path w="2231" h="1794" extrusionOk="0">
                  <a:moveTo>
                    <a:pt x="1649" y="0"/>
                  </a:moveTo>
                  <a:lnTo>
                    <a:pt x="1455" y="49"/>
                  </a:lnTo>
                  <a:lnTo>
                    <a:pt x="195" y="872"/>
                  </a:lnTo>
                  <a:lnTo>
                    <a:pt x="49" y="1018"/>
                  </a:lnTo>
                  <a:lnTo>
                    <a:pt x="1" y="1212"/>
                  </a:lnTo>
                  <a:lnTo>
                    <a:pt x="1" y="1406"/>
                  </a:lnTo>
                  <a:lnTo>
                    <a:pt x="49" y="1551"/>
                  </a:lnTo>
                  <a:lnTo>
                    <a:pt x="146" y="1696"/>
                  </a:lnTo>
                  <a:lnTo>
                    <a:pt x="243" y="1745"/>
                  </a:lnTo>
                  <a:lnTo>
                    <a:pt x="388" y="1793"/>
                  </a:lnTo>
                  <a:lnTo>
                    <a:pt x="631" y="1793"/>
                  </a:lnTo>
                  <a:lnTo>
                    <a:pt x="776" y="1745"/>
                  </a:lnTo>
                  <a:lnTo>
                    <a:pt x="2036" y="921"/>
                  </a:lnTo>
                  <a:lnTo>
                    <a:pt x="2182" y="776"/>
                  </a:lnTo>
                  <a:lnTo>
                    <a:pt x="2230" y="582"/>
                  </a:lnTo>
                  <a:lnTo>
                    <a:pt x="2230" y="388"/>
                  </a:lnTo>
                  <a:lnTo>
                    <a:pt x="2182" y="242"/>
                  </a:lnTo>
                  <a:lnTo>
                    <a:pt x="2036" y="97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4">
              <a:extLst>
                <a:ext uri="{FF2B5EF4-FFF2-40B4-BE49-F238E27FC236}">
                  <a16:creationId xmlns:a16="http://schemas.microsoft.com/office/drawing/2014/main" id="{5469CEA0-2A02-219B-73C3-DC903749B6B0}"/>
                </a:ext>
              </a:extLst>
            </p:cNvPr>
            <p:cNvSpPr/>
            <p:nvPr/>
          </p:nvSpPr>
          <p:spPr>
            <a:xfrm>
              <a:off x="1383547" y="2704117"/>
              <a:ext cx="56975" cy="23029"/>
            </a:xfrm>
            <a:custGeom>
              <a:avLst/>
              <a:gdLst/>
              <a:ahLst/>
              <a:cxnLst/>
              <a:rect l="l" t="t" r="r" b="b"/>
              <a:pathLst>
                <a:path w="2521" h="1019" extrusionOk="0">
                  <a:moveTo>
                    <a:pt x="485" y="1"/>
                  </a:moveTo>
                  <a:lnTo>
                    <a:pt x="291" y="49"/>
                  </a:lnTo>
                  <a:lnTo>
                    <a:pt x="146" y="146"/>
                  </a:lnTo>
                  <a:lnTo>
                    <a:pt x="49" y="292"/>
                  </a:lnTo>
                  <a:lnTo>
                    <a:pt x="0" y="486"/>
                  </a:lnTo>
                  <a:lnTo>
                    <a:pt x="49" y="679"/>
                  </a:lnTo>
                  <a:lnTo>
                    <a:pt x="146" y="873"/>
                  </a:lnTo>
                  <a:lnTo>
                    <a:pt x="291" y="970"/>
                  </a:lnTo>
                  <a:lnTo>
                    <a:pt x="485" y="1019"/>
                  </a:lnTo>
                  <a:lnTo>
                    <a:pt x="1987" y="1019"/>
                  </a:lnTo>
                  <a:lnTo>
                    <a:pt x="2181" y="970"/>
                  </a:lnTo>
                  <a:lnTo>
                    <a:pt x="2327" y="873"/>
                  </a:lnTo>
                  <a:lnTo>
                    <a:pt x="2472" y="679"/>
                  </a:lnTo>
                  <a:lnTo>
                    <a:pt x="2520" y="486"/>
                  </a:lnTo>
                  <a:lnTo>
                    <a:pt x="2472" y="292"/>
                  </a:lnTo>
                  <a:lnTo>
                    <a:pt x="2327" y="146"/>
                  </a:lnTo>
                  <a:lnTo>
                    <a:pt x="2181" y="49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4">
              <a:extLst>
                <a:ext uri="{FF2B5EF4-FFF2-40B4-BE49-F238E27FC236}">
                  <a16:creationId xmlns:a16="http://schemas.microsoft.com/office/drawing/2014/main" id="{F765094C-FBD3-900D-72C4-FFC648837C15}"/>
                </a:ext>
              </a:extLst>
            </p:cNvPr>
            <p:cNvSpPr/>
            <p:nvPr/>
          </p:nvSpPr>
          <p:spPr>
            <a:xfrm>
              <a:off x="1396677" y="2754515"/>
              <a:ext cx="51505" cy="40544"/>
            </a:xfrm>
            <a:custGeom>
              <a:avLst/>
              <a:gdLst/>
              <a:ahLst/>
              <a:cxnLst/>
              <a:rect l="l" t="t" r="r" b="b"/>
              <a:pathLst>
                <a:path w="2279" h="1794" extrusionOk="0">
                  <a:moveTo>
                    <a:pt x="1697" y="0"/>
                  </a:moveTo>
                  <a:lnTo>
                    <a:pt x="1503" y="49"/>
                  </a:lnTo>
                  <a:lnTo>
                    <a:pt x="243" y="873"/>
                  </a:lnTo>
                  <a:lnTo>
                    <a:pt x="98" y="1018"/>
                  </a:lnTo>
                  <a:lnTo>
                    <a:pt x="1" y="1163"/>
                  </a:lnTo>
                  <a:lnTo>
                    <a:pt x="1" y="1357"/>
                  </a:lnTo>
                  <a:lnTo>
                    <a:pt x="98" y="1551"/>
                  </a:lnTo>
                  <a:lnTo>
                    <a:pt x="146" y="1648"/>
                  </a:lnTo>
                  <a:lnTo>
                    <a:pt x="292" y="1745"/>
                  </a:lnTo>
                  <a:lnTo>
                    <a:pt x="389" y="1794"/>
                  </a:lnTo>
                  <a:lnTo>
                    <a:pt x="631" y="1794"/>
                  </a:lnTo>
                  <a:lnTo>
                    <a:pt x="776" y="1697"/>
                  </a:lnTo>
                  <a:lnTo>
                    <a:pt x="2036" y="921"/>
                  </a:lnTo>
                  <a:lnTo>
                    <a:pt x="2182" y="776"/>
                  </a:lnTo>
                  <a:lnTo>
                    <a:pt x="2279" y="582"/>
                  </a:lnTo>
                  <a:lnTo>
                    <a:pt x="2279" y="388"/>
                  </a:lnTo>
                  <a:lnTo>
                    <a:pt x="2182" y="194"/>
                  </a:lnTo>
                  <a:lnTo>
                    <a:pt x="2036" y="4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4">
              <a:extLst>
                <a:ext uri="{FF2B5EF4-FFF2-40B4-BE49-F238E27FC236}">
                  <a16:creationId xmlns:a16="http://schemas.microsoft.com/office/drawing/2014/main" id="{74325CCC-E9F2-D490-105A-400BC6569AA9}"/>
                </a:ext>
              </a:extLst>
            </p:cNvPr>
            <p:cNvSpPr/>
            <p:nvPr/>
          </p:nvSpPr>
          <p:spPr>
            <a:xfrm>
              <a:off x="1396677" y="2636227"/>
              <a:ext cx="51505" cy="40544"/>
            </a:xfrm>
            <a:custGeom>
              <a:avLst/>
              <a:gdLst/>
              <a:ahLst/>
              <a:cxnLst/>
              <a:rect l="l" t="t" r="r" b="b"/>
              <a:pathLst>
                <a:path w="2279" h="1794" extrusionOk="0">
                  <a:moveTo>
                    <a:pt x="389" y="0"/>
                  </a:moveTo>
                  <a:lnTo>
                    <a:pt x="243" y="97"/>
                  </a:lnTo>
                  <a:lnTo>
                    <a:pt x="98" y="242"/>
                  </a:lnTo>
                  <a:lnTo>
                    <a:pt x="1" y="388"/>
                  </a:lnTo>
                  <a:lnTo>
                    <a:pt x="1" y="582"/>
                  </a:lnTo>
                  <a:lnTo>
                    <a:pt x="98" y="776"/>
                  </a:lnTo>
                  <a:lnTo>
                    <a:pt x="243" y="921"/>
                  </a:lnTo>
                  <a:lnTo>
                    <a:pt x="1503" y="1745"/>
                  </a:lnTo>
                  <a:lnTo>
                    <a:pt x="1600" y="1793"/>
                  </a:lnTo>
                  <a:lnTo>
                    <a:pt x="1891" y="1793"/>
                  </a:lnTo>
                  <a:lnTo>
                    <a:pt x="1988" y="1745"/>
                  </a:lnTo>
                  <a:lnTo>
                    <a:pt x="2085" y="1696"/>
                  </a:lnTo>
                  <a:lnTo>
                    <a:pt x="2182" y="1551"/>
                  </a:lnTo>
                  <a:lnTo>
                    <a:pt x="2279" y="1406"/>
                  </a:lnTo>
                  <a:lnTo>
                    <a:pt x="2279" y="1212"/>
                  </a:lnTo>
                  <a:lnTo>
                    <a:pt x="2182" y="1018"/>
                  </a:lnTo>
                  <a:lnTo>
                    <a:pt x="2036" y="872"/>
                  </a:lnTo>
                  <a:lnTo>
                    <a:pt x="776" y="49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4">
              <a:extLst>
                <a:ext uri="{FF2B5EF4-FFF2-40B4-BE49-F238E27FC236}">
                  <a16:creationId xmlns:a16="http://schemas.microsoft.com/office/drawing/2014/main" id="{5EE2FCB3-A19F-9E77-BB1B-C05C30467B87}"/>
                </a:ext>
              </a:extLst>
            </p:cNvPr>
            <p:cNvSpPr/>
            <p:nvPr/>
          </p:nvSpPr>
          <p:spPr>
            <a:xfrm>
              <a:off x="1363817" y="2636227"/>
              <a:ext cx="385579" cy="392133"/>
            </a:xfrm>
            <a:custGeom>
              <a:avLst/>
              <a:gdLst/>
              <a:ahLst/>
              <a:cxnLst/>
              <a:rect l="l" t="t" r="r" b="b"/>
              <a:pathLst>
                <a:path w="17061" h="17351" extrusionOk="0">
                  <a:moveTo>
                    <a:pt x="9161" y="1018"/>
                  </a:moveTo>
                  <a:lnTo>
                    <a:pt x="9645" y="1066"/>
                  </a:lnTo>
                  <a:lnTo>
                    <a:pt x="10082" y="1163"/>
                  </a:lnTo>
                  <a:lnTo>
                    <a:pt x="10469" y="1406"/>
                  </a:lnTo>
                  <a:lnTo>
                    <a:pt x="10809" y="1696"/>
                  </a:lnTo>
                  <a:lnTo>
                    <a:pt x="11099" y="2036"/>
                  </a:lnTo>
                  <a:lnTo>
                    <a:pt x="11342" y="2423"/>
                  </a:lnTo>
                  <a:lnTo>
                    <a:pt x="11487" y="2860"/>
                  </a:lnTo>
                  <a:lnTo>
                    <a:pt x="11536" y="3296"/>
                  </a:lnTo>
                  <a:lnTo>
                    <a:pt x="11487" y="3780"/>
                  </a:lnTo>
                  <a:lnTo>
                    <a:pt x="11342" y="4265"/>
                  </a:lnTo>
                  <a:lnTo>
                    <a:pt x="11099" y="4653"/>
                  </a:lnTo>
                  <a:lnTo>
                    <a:pt x="10809" y="5040"/>
                  </a:lnTo>
                  <a:lnTo>
                    <a:pt x="10518" y="5331"/>
                  </a:lnTo>
                  <a:lnTo>
                    <a:pt x="10275" y="5622"/>
                  </a:lnTo>
                  <a:lnTo>
                    <a:pt x="10082" y="5961"/>
                  </a:lnTo>
                  <a:lnTo>
                    <a:pt x="9888" y="6301"/>
                  </a:lnTo>
                  <a:lnTo>
                    <a:pt x="9742" y="6640"/>
                  </a:lnTo>
                  <a:lnTo>
                    <a:pt x="9597" y="7028"/>
                  </a:lnTo>
                  <a:lnTo>
                    <a:pt x="9500" y="7367"/>
                  </a:lnTo>
                  <a:lnTo>
                    <a:pt x="9452" y="7754"/>
                  </a:lnTo>
                  <a:lnTo>
                    <a:pt x="9015" y="7754"/>
                  </a:lnTo>
                  <a:lnTo>
                    <a:pt x="9015" y="4944"/>
                  </a:lnTo>
                  <a:lnTo>
                    <a:pt x="9452" y="4798"/>
                  </a:lnTo>
                  <a:lnTo>
                    <a:pt x="9888" y="4556"/>
                  </a:lnTo>
                  <a:lnTo>
                    <a:pt x="9985" y="4410"/>
                  </a:lnTo>
                  <a:lnTo>
                    <a:pt x="10082" y="4217"/>
                  </a:lnTo>
                  <a:lnTo>
                    <a:pt x="10082" y="4023"/>
                  </a:lnTo>
                  <a:lnTo>
                    <a:pt x="9985" y="3829"/>
                  </a:lnTo>
                  <a:lnTo>
                    <a:pt x="9839" y="3732"/>
                  </a:lnTo>
                  <a:lnTo>
                    <a:pt x="9645" y="3635"/>
                  </a:lnTo>
                  <a:lnTo>
                    <a:pt x="9452" y="3635"/>
                  </a:lnTo>
                  <a:lnTo>
                    <a:pt x="9258" y="3732"/>
                  </a:lnTo>
                  <a:lnTo>
                    <a:pt x="9112" y="3829"/>
                  </a:lnTo>
                  <a:lnTo>
                    <a:pt x="8918" y="3926"/>
                  </a:lnTo>
                  <a:lnTo>
                    <a:pt x="8725" y="3974"/>
                  </a:lnTo>
                  <a:lnTo>
                    <a:pt x="8337" y="3974"/>
                  </a:lnTo>
                  <a:lnTo>
                    <a:pt x="8143" y="3926"/>
                  </a:lnTo>
                  <a:lnTo>
                    <a:pt x="7949" y="3829"/>
                  </a:lnTo>
                  <a:lnTo>
                    <a:pt x="7755" y="3732"/>
                  </a:lnTo>
                  <a:lnTo>
                    <a:pt x="7610" y="3635"/>
                  </a:lnTo>
                  <a:lnTo>
                    <a:pt x="7416" y="3635"/>
                  </a:lnTo>
                  <a:lnTo>
                    <a:pt x="7222" y="3732"/>
                  </a:lnTo>
                  <a:lnTo>
                    <a:pt x="7077" y="3829"/>
                  </a:lnTo>
                  <a:lnTo>
                    <a:pt x="6980" y="4023"/>
                  </a:lnTo>
                  <a:lnTo>
                    <a:pt x="6980" y="4217"/>
                  </a:lnTo>
                  <a:lnTo>
                    <a:pt x="7028" y="4410"/>
                  </a:lnTo>
                  <a:lnTo>
                    <a:pt x="7174" y="4556"/>
                  </a:lnTo>
                  <a:lnTo>
                    <a:pt x="7561" y="4798"/>
                  </a:lnTo>
                  <a:lnTo>
                    <a:pt x="7998" y="4944"/>
                  </a:lnTo>
                  <a:lnTo>
                    <a:pt x="7998" y="7754"/>
                  </a:lnTo>
                  <a:lnTo>
                    <a:pt x="7561" y="7754"/>
                  </a:lnTo>
                  <a:lnTo>
                    <a:pt x="7513" y="7415"/>
                  </a:lnTo>
                  <a:lnTo>
                    <a:pt x="7416" y="7028"/>
                  </a:lnTo>
                  <a:lnTo>
                    <a:pt x="7271" y="6640"/>
                  </a:lnTo>
                  <a:lnTo>
                    <a:pt x="7125" y="6301"/>
                  </a:lnTo>
                  <a:lnTo>
                    <a:pt x="6931" y="5961"/>
                  </a:lnTo>
                  <a:lnTo>
                    <a:pt x="6737" y="5622"/>
                  </a:lnTo>
                  <a:lnTo>
                    <a:pt x="6495" y="5283"/>
                  </a:lnTo>
                  <a:lnTo>
                    <a:pt x="6204" y="4992"/>
                  </a:lnTo>
                  <a:lnTo>
                    <a:pt x="5914" y="4653"/>
                  </a:lnTo>
                  <a:lnTo>
                    <a:pt x="5671" y="4265"/>
                  </a:lnTo>
                  <a:lnTo>
                    <a:pt x="5574" y="3829"/>
                  </a:lnTo>
                  <a:lnTo>
                    <a:pt x="5526" y="3344"/>
                  </a:lnTo>
                  <a:lnTo>
                    <a:pt x="5526" y="2860"/>
                  </a:lnTo>
                  <a:lnTo>
                    <a:pt x="5671" y="2423"/>
                  </a:lnTo>
                  <a:lnTo>
                    <a:pt x="5914" y="2036"/>
                  </a:lnTo>
                  <a:lnTo>
                    <a:pt x="6204" y="1696"/>
                  </a:lnTo>
                  <a:lnTo>
                    <a:pt x="6544" y="1406"/>
                  </a:lnTo>
                  <a:lnTo>
                    <a:pt x="6931" y="1163"/>
                  </a:lnTo>
                  <a:lnTo>
                    <a:pt x="7368" y="1066"/>
                  </a:lnTo>
                  <a:lnTo>
                    <a:pt x="7852" y="1018"/>
                  </a:lnTo>
                  <a:close/>
                  <a:moveTo>
                    <a:pt x="9452" y="8772"/>
                  </a:moveTo>
                  <a:lnTo>
                    <a:pt x="9452" y="9596"/>
                  </a:lnTo>
                  <a:lnTo>
                    <a:pt x="8531" y="10517"/>
                  </a:lnTo>
                  <a:lnTo>
                    <a:pt x="7610" y="9596"/>
                  </a:lnTo>
                  <a:lnTo>
                    <a:pt x="7610" y="8772"/>
                  </a:lnTo>
                  <a:close/>
                  <a:moveTo>
                    <a:pt x="7077" y="10565"/>
                  </a:moveTo>
                  <a:lnTo>
                    <a:pt x="7804" y="11244"/>
                  </a:lnTo>
                  <a:lnTo>
                    <a:pt x="6059" y="12989"/>
                  </a:lnTo>
                  <a:lnTo>
                    <a:pt x="5332" y="12310"/>
                  </a:lnTo>
                  <a:lnTo>
                    <a:pt x="7077" y="10565"/>
                  </a:lnTo>
                  <a:close/>
                  <a:moveTo>
                    <a:pt x="9936" y="10565"/>
                  </a:moveTo>
                  <a:lnTo>
                    <a:pt x="11681" y="12310"/>
                  </a:lnTo>
                  <a:lnTo>
                    <a:pt x="10954" y="12989"/>
                  </a:lnTo>
                  <a:lnTo>
                    <a:pt x="9209" y="11244"/>
                  </a:lnTo>
                  <a:lnTo>
                    <a:pt x="9936" y="10565"/>
                  </a:lnTo>
                  <a:close/>
                  <a:moveTo>
                    <a:pt x="7998" y="12504"/>
                  </a:moveTo>
                  <a:lnTo>
                    <a:pt x="7998" y="16333"/>
                  </a:lnTo>
                  <a:lnTo>
                    <a:pt x="1212" y="16333"/>
                  </a:lnTo>
                  <a:lnTo>
                    <a:pt x="2085" y="14103"/>
                  </a:lnTo>
                  <a:lnTo>
                    <a:pt x="2376" y="13716"/>
                  </a:lnTo>
                  <a:lnTo>
                    <a:pt x="2715" y="13376"/>
                  </a:lnTo>
                  <a:lnTo>
                    <a:pt x="3103" y="13134"/>
                  </a:lnTo>
                  <a:lnTo>
                    <a:pt x="3490" y="12989"/>
                  </a:lnTo>
                  <a:lnTo>
                    <a:pt x="4314" y="12698"/>
                  </a:lnTo>
                  <a:lnTo>
                    <a:pt x="5720" y="14103"/>
                  </a:lnTo>
                  <a:lnTo>
                    <a:pt x="5865" y="14200"/>
                  </a:lnTo>
                  <a:lnTo>
                    <a:pt x="6059" y="14249"/>
                  </a:lnTo>
                  <a:lnTo>
                    <a:pt x="6253" y="14200"/>
                  </a:lnTo>
                  <a:lnTo>
                    <a:pt x="6447" y="14103"/>
                  </a:lnTo>
                  <a:lnTo>
                    <a:pt x="7998" y="12504"/>
                  </a:lnTo>
                  <a:close/>
                  <a:moveTo>
                    <a:pt x="9015" y="12504"/>
                  </a:moveTo>
                  <a:lnTo>
                    <a:pt x="10615" y="14103"/>
                  </a:lnTo>
                  <a:lnTo>
                    <a:pt x="10760" y="14200"/>
                  </a:lnTo>
                  <a:lnTo>
                    <a:pt x="10954" y="14249"/>
                  </a:lnTo>
                  <a:lnTo>
                    <a:pt x="11148" y="14200"/>
                  </a:lnTo>
                  <a:lnTo>
                    <a:pt x="11342" y="14103"/>
                  </a:lnTo>
                  <a:lnTo>
                    <a:pt x="12699" y="12698"/>
                  </a:lnTo>
                  <a:lnTo>
                    <a:pt x="13523" y="12989"/>
                  </a:lnTo>
                  <a:lnTo>
                    <a:pt x="13959" y="13134"/>
                  </a:lnTo>
                  <a:lnTo>
                    <a:pt x="14346" y="13376"/>
                  </a:lnTo>
                  <a:lnTo>
                    <a:pt x="14686" y="13716"/>
                  </a:lnTo>
                  <a:lnTo>
                    <a:pt x="14928" y="14103"/>
                  </a:lnTo>
                  <a:lnTo>
                    <a:pt x="15800" y="16333"/>
                  </a:lnTo>
                  <a:lnTo>
                    <a:pt x="9015" y="16333"/>
                  </a:lnTo>
                  <a:lnTo>
                    <a:pt x="9015" y="12504"/>
                  </a:lnTo>
                  <a:close/>
                  <a:moveTo>
                    <a:pt x="7513" y="0"/>
                  </a:moveTo>
                  <a:lnTo>
                    <a:pt x="7174" y="49"/>
                  </a:lnTo>
                  <a:lnTo>
                    <a:pt x="6883" y="146"/>
                  </a:lnTo>
                  <a:lnTo>
                    <a:pt x="6544" y="242"/>
                  </a:lnTo>
                  <a:lnTo>
                    <a:pt x="6253" y="388"/>
                  </a:lnTo>
                  <a:lnTo>
                    <a:pt x="5962" y="533"/>
                  </a:lnTo>
                  <a:lnTo>
                    <a:pt x="5720" y="727"/>
                  </a:lnTo>
                  <a:lnTo>
                    <a:pt x="5477" y="969"/>
                  </a:lnTo>
                  <a:lnTo>
                    <a:pt x="5235" y="1212"/>
                  </a:lnTo>
                  <a:lnTo>
                    <a:pt x="5041" y="1503"/>
                  </a:lnTo>
                  <a:lnTo>
                    <a:pt x="4896" y="1745"/>
                  </a:lnTo>
                  <a:lnTo>
                    <a:pt x="4750" y="2036"/>
                  </a:lnTo>
                  <a:lnTo>
                    <a:pt x="4653" y="2375"/>
                  </a:lnTo>
                  <a:lnTo>
                    <a:pt x="4557" y="2666"/>
                  </a:lnTo>
                  <a:lnTo>
                    <a:pt x="4508" y="3005"/>
                  </a:lnTo>
                  <a:lnTo>
                    <a:pt x="4508" y="3344"/>
                  </a:lnTo>
                  <a:lnTo>
                    <a:pt x="4508" y="3683"/>
                  </a:lnTo>
                  <a:lnTo>
                    <a:pt x="4557" y="4023"/>
                  </a:lnTo>
                  <a:lnTo>
                    <a:pt x="4653" y="4313"/>
                  </a:lnTo>
                  <a:lnTo>
                    <a:pt x="4750" y="4653"/>
                  </a:lnTo>
                  <a:lnTo>
                    <a:pt x="4896" y="4944"/>
                  </a:lnTo>
                  <a:lnTo>
                    <a:pt x="5090" y="5234"/>
                  </a:lnTo>
                  <a:lnTo>
                    <a:pt x="5284" y="5477"/>
                  </a:lnTo>
                  <a:lnTo>
                    <a:pt x="5477" y="5767"/>
                  </a:lnTo>
                  <a:lnTo>
                    <a:pt x="5768" y="6010"/>
                  </a:lnTo>
                  <a:lnTo>
                    <a:pt x="5962" y="6301"/>
                  </a:lnTo>
                  <a:lnTo>
                    <a:pt x="6156" y="6591"/>
                  </a:lnTo>
                  <a:lnTo>
                    <a:pt x="6301" y="6931"/>
                  </a:lnTo>
                  <a:lnTo>
                    <a:pt x="6447" y="7221"/>
                  </a:lnTo>
                  <a:lnTo>
                    <a:pt x="6495" y="7609"/>
                  </a:lnTo>
                  <a:lnTo>
                    <a:pt x="6592" y="7948"/>
                  </a:lnTo>
                  <a:lnTo>
                    <a:pt x="6592" y="8288"/>
                  </a:lnTo>
                  <a:lnTo>
                    <a:pt x="6592" y="9596"/>
                  </a:lnTo>
                  <a:lnTo>
                    <a:pt x="4653" y="11583"/>
                  </a:lnTo>
                  <a:lnTo>
                    <a:pt x="3200" y="11971"/>
                  </a:lnTo>
                  <a:lnTo>
                    <a:pt x="2909" y="12116"/>
                  </a:lnTo>
                  <a:lnTo>
                    <a:pt x="2618" y="12262"/>
                  </a:lnTo>
                  <a:lnTo>
                    <a:pt x="2327" y="12407"/>
                  </a:lnTo>
                  <a:lnTo>
                    <a:pt x="2036" y="12601"/>
                  </a:lnTo>
                  <a:lnTo>
                    <a:pt x="1794" y="12843"/>
                  </a:lnTo>
                  <a:lnTo>
                    <a:pt x="1552" y="13086"/>
                  </a:lnTo>
                  <a:lnTo>
                    <a:pt x="1358" y="13328"/>
                  </a:lnTo>
                  <a:lnTo>
                    <a:pt x="1212" y="13619"/>
                  </a:lnTo>
                  <a:lnTo>
                    <a:pt x="1164" y="13667"/>
                  </a:lnTo>
                  <a:lnTo>
                    <a:pt x="1" y="16624"/>
                  </a:lnTo>
                  <a:lnTo>
                    <a:pt x="1" y="16769"/>
                  </a:lnTo>
                  <a:lnTo>
                    <a:pt x="1" y="16866"/>
                  </a:lnTo>
                  <a:lnTo>
                    <a:pt x="1" y="17011"/>
                  </a:lnTo>
                  <a:lnTo>
                    <a:pt x="49" y="17108"/>
                  </a:lnTo>
                  <a:lnTo>
                    <a:pt x="146" y="17205"/>
                  </a:lnTo>
                  <a:lnTo>
                    <a:pt x="243" y="17254"/>
                  </a:lnTo>
                  <a:lnTo>
                    <a:pt x="389" y="17302"/>
                  </a:lnTo>
                  <a:lnTo>
                    <a:pt x="485" y="17351"/>
                  </a:lnTo>
                  <a:lnTo>
                    <a:pt x="16527" y="17351"/>
                  </a:lnTo>
                  <a:lnTo>
                    <a:pt x="16673" y="17302"/>
                  </a:lnTo>
                  <a:lnTo>
                    <a:pt x="16770" y="17254"/>
                  </a:lnTo>
                  <a:lnTo>
                    <a:pt x="16867" y="17205"/>
                  </a:lnTo>
                  <a:lnTo>
                    <a:pt x="16964" y="17108"/>
                  </a:lnTo>
                  <a:lnTo>
                    <a:pt x="17012" y="17011"/>
                  </a:lnTo>
                  <a:lnTo>
                    <a:pt x="17061" y="16866"/>
                  </a:lnTo>
                  <a:lnTo>
                    <a:pt x="17061" y="16769"/>
                  </a:lnTo>
                  <a:lnTo>
                    <a:pt x="17012" y="16624"/>
                  </a:lnTo>
                  <a:lnTo>
                    <a:pt x="15897" y="13667"/>
                  </a:lnTo>
                  <a:lnTo>
                    <a:pt x="15849" y="13619"/>
                  </a:lnTo>
                  <a:lnTo>
                    <a:pt x="15655" y="13328"/>
                  </a:lnTo>
                  <a:lnTo>
                    <a:pt x="15461" y="13086"/>
                  </a:lnTo>
                  <a:lnTo>
                    <a:pt x="15219" y="12843"/>
                  </a:lnTo>
                  <a:lnTo>
                    <a:pt x="14977" y="12601"/>
                  </a:lnTo>
                  <a:lnTo>
                    <a:pt x="14734" y="12407"/>
                  </a:lnTo>
                  <a:lnTo>
                    <a:pt x="14443" y="12262"/>
                  </a:lnTo>
                  <a:lnTo>
                    <a:pt x="14153" y="12116"/>
                  </a:lnTo>
                  <a:lnTo>
                    <a:pt x="13813" y="11971"/>
                  </a:lnTo>
                  <a:lnTo>
                    <a:pt x="12408" y="11583"/>
                  </a:lnTo>
                  <a:lnTo>
                    <a:pt x="10469" y="9596"/>
                  </a:lnTo>
                  <a:lnTo>
                    <a:pt x="10469" y="8288"/>
                  </a:lnTo>
                  <a:lnTo>
                    <a:pt x="10469" y="7948"/>
                  </a:lnTo>
                  <a:lnTo>
                    <a:pt x="10518" y="7561"/>
                  </a:lnTo>
                  <a:lnTo>
                    <a:pt x="10615" y="7221"/>
                  </a:lnTo>
                  <a:lnTo>
                    <a:pt x="10712" y="6931"/>
                  </a:lnTo>
                  <a:lnTo>
                    <a:pt x="10857" y="6591"/>
                  </a:lnTo>
                  <a:lnTo>
                    <a:pt x="11051" y="6301"/>
                  </a:lnTo>
                  <a:lnTo>
                    <a:pt x="11293" y="6010"/>
                  </a:lnTo>
                  <a:lnTo>
                    <a:pt x="11536" y="5767"/>
                  </a:lnTo>
                  <a:lnTo>
                    <a:pt x="11729" y="5525"/>
                  </a:lnTo>
                  <a:lnTo>
                    <a:pt x="11972" y="5234"/>
                  </a:lnTo>
                  <a:lnTo>
                    <a:pt x="12117" y="4944"/>
                  </a:lnTo>
                  <a:lnTo>
                    <a:pt x="12311" y="4653"/>
                  </a:lnTo>
                  <a:lnTo>
                    <a:pt x="12408" y="4313"/>
                  </a:lnTo>
                  <a:lnTo>
                    <a:pt x="12505" y="3974"/>
                  </a:lnTo>
                  <a:lnTo>
                    <a:pt x="12553" y="3635"/>
                  </a:lnTo>
                  <a:lnTo>
                    <a:pt x="12553" y="3296"/>
                  </a:lnTo>
                  <a:lnTo>
                    <a:pt x="12505" y="2956"/>
                  </a:lnTo>
                  <a:lnTo>
                    <a:pt x="12456" y="2617"/>
                  </a:lnTo>
                  <a:lnTo>
                    <a:pt x="12408" y="2326"/>
                  </a:lnTo>
                  <a:lnTo>
                    <a:pt x="12262" y="2036"/>
                  </a:lnTo>
                  <a:lnTo>
                    <a:pt x="12117" y="1745"/>
                  </a:lnTo>
                  <a:lnTo>
                    <a:pt x="11972" y="1454"/>
                  </a:lnTo>
                  <a:lnTo>
                    <a:pt x="11778" y="1212"/>
                  </a:lnTo>
                  <a:lnTo>
                    <a:pt x="11536" y="969"/>
                  </a:lnTo>
                  <a:lnTo>
                    <a:pt x="11293" y="727"/>
                  </a:lnTo>
                  <a:lnTo>
                    <a:pt x="11051" y="533"/>
                  </a:lnTo>
                  <a:lnTo>
                    <a:pt x="10760" y="388"/>
                  </a:lnTo>
                  <a:lnTo>
                    <a:pt x="10469" y="242"/>
                  </a:lnTo>
                  <a:lnTo>
                    <a:pt x="10178" y="146"/>
                  </a:lnTo>
                  <a:lnTo>
                    <a:pt x="9839" y="49"/>
                  </a:lnTo>
                  <a:lnTo>
                    <a:pt x="95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84ABA989-FB35-C5EC-A73A-440909153D03}"/>
              </a:ext>
            </a:extLst>
          </p:cNvPr>
          <p:cNvSpPr/>
          <p:nvPr/>
        </p:nvSpPr>
        <p:spPr>
          <a:xfrm>
            <a:off x="719725" y="1406769"/>
            <a:ext cx="2475781" cy="2623525"/>
          </a:xfrm>
          <a:prstGeom prst="ellipse">
            <a:avLst/>
          </a:prstGeom>
          <a:solidFill>
            <a:schemeClr val="bg1">
              <a:lumMod val="85000"/>
              <a:alpha val="7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0B55373-38FC-4195-7A93-7C8575319021}"/>
              </a:ext>
            </a:extLst>
          </p:cNvPr>
          <p:cNvSpPr/>
          <p:nvPr/>
        </p:nvSpPr>
        <p:spPr>
          <a:xfrm>
            <a:off x="6223149" y="1339360"/>
            <a:ext cx="2475781" cy="2623525"/>
          </a:xfrm>
          <a:prstGeom prst="ellipse">
            <a:avLst/>
          </a:prstGeom>
          <a:solidFill>
            <a:schemeClr val="bg1">
              <a:lumMod val="85000"/>
              <a:alpha val="7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325904"/>
      </p:ext>
    </p:extLst>
  </p:cSld>
  <p:clrMapOvr>
    <a:masterClrMapping/>
  </p:clrMapOvr>
</p:sld>
</file>

<file path=ppt/theme/theme1.xml><?xml version="1.0" encoding="utf-8"?>
<a:theme xmlns:a="http://schemas.openxmlformats.org/drawingml/2006/main" name="Data Migration Process Infographics by Slidesgo">
  <a:themeElements>
    <a:clrScheme name="Simple Light">
      <a:dk1>
        <a:srgbClr val="000000"/>
      </a:dk1>
      <a:lt1>
        <a:srgbClr val="FFFFFF"/>
      </a:lt1>
      <a:dk2>
        <a:srgbClr val="DDDDDD"/>
      </a:dk2>
      <a:lt2>
        <a:srgbClr val="293E8D"/>
      </a:lt2>
      <a:accent1>
        <a:srgbClr val="4335AF"/>
      </a:accent1>
      <a:accent2>
        <a:srgbClr val="9659F4"/>
      </a:accent2>
      <a:accent3>
        <a:srgbClr val="5CCFFB"/>
      </a:accent3>
      <a:accent4>
        <a:srgbClr val="A0FDF1"/>
      </a:accent4>
      <a:accent5>
        <a:srgbClr val="FCCAF5"/>
      </a:accent5>
      <a:accent6>
        <a:srgbClr val="FA72DC"/>
      </a:accent6>
      <a:hlink>
        <a:srgbClr val="21347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152</Words>
  <Application>Microsoft Office PowerPoint</Application>
  <PresentationFormat>On-screen Show (16:9)</PresentationFormat>
  <Paragraphs>55</Paragraphs>
  <Slides>15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Roboto</vt:lpstr>
      <vt:lpstr>Outfit</vt:lpstr>
      <vt:lpstr>DM Sans</vt:lpstr>
      <vt:lpstr>Fira Sans Extra Condensed SemiBold</vt:lpstr>
      <vt:lpstr>Arial</vt:lpstr>
      <vt:lpstr>Data Migration Process Infographics by Slidesgo</vt:lpstr>
      <vt:lpstr>Data Collection and Analysis - Master of Science in Community Health and Prevention Research by Slidesgo</vt:lpstr>
      <vt:lpstr>WinEDGE             BI Project </vt:lpstr>
      <vt:lpstr>Table of contents</vt:lpstr>
      <vt:lpstr>Introduction</vt:lpstr>
      <vt:lpstr>Data Gathering</vt:lpstr>
      <vt:lpstr>ETL process</vt:lpstr>
      <vt:lpstr>Snowflake Schema</vt:lpstr>
      <vt:lpstr>PowerPoint Presentation</vt:lpstr>
      <vt:lpstr>OLAP Types</vt:lpstr>
      <vt:lpstr>OLAP Types</vt:lpstr>
      <vt:lpstr>Dashboards</vt:lpstr>
      <vt:lpstr>Dashboards</vt:lpstr>
      <vt:lpstr>Dashboards</vt:lpstr>
      <vt:lpstr>PowerPoint Presentation</vt:lpstr>
      <vt:lpstr>2593.34$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saoudimohamedamine</cp:lastModifiedBy>
  <cp:revision>21</cp:revision>
  <dcterms:modified xsi:type="dcterms:W3CDTF">2025-01-26T17:32:45Z</dcterms:modified>
</cp:coreProperties>
</file>